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82" r:id="rId4"/>
    <p:sldId id="259" r:id="rId5"/>
    <p:sldId id="261" r:id="rId6"/>
    <p:sldId id="263" r:id="rId7"/>
    <p:sldId id="264" r:id="rId8"/>
    <p:sldId id="277" r:id="rId9"/>
    <p:sldId id="265" r:id="rId10"/>
    <p:sldId id="267" r:id="rId11"/>
    <p:sldId id="274" r:id="rId12"/>
    <p:sldId id="266" r:id="rId13"/>
    <p:sldId id="268" r:id="rId14"/>
    <p:sldId id="275" r:id="rId15"/>
    <p:sldId id="269" r:id="rId16"/>
    <p:sldId id="270" r:id="rId17"/>
    <p:sldId id="276" r:id="rId18"/>
    <p:sldId id="271" r:id="rId19"/>
    <p:sldId id="278" r:id="rId20"/>
    <p:sldId id="281" r:id="rId21"/>
    <p:sldId id="279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74" autoAdjust="0"/>
    <p:restoredTop sz="94660"/>
  </p:normalViewPr>
  <p:slideViewPr>
    <p:cSldViewPr>
      <p:cViewPr varScale="1">
        <p:scale>
          <a:sx n="66" d="100"/>
          <a:sy n="66" d="100"/>
        </p:scale>
        <p:origin x="-1542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 slaj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r-Latn-CS" smtClean="0"/>
              <a:t>Kliknite i uredite stil podnaslova mastera</a:t>
            </a:r>
            <a:endParaRPr kumimoji="0" lang="en-US"/>
          </a:p>
        </p:txBody>
      </p:sp>
      <p:sp>
        <p:nvSpPr>
          <p:cNvPr id="28" name="Naslov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sr-Latn-CS" smtClean="0"/>
              <a:t>Kliknite i uredite naslov mastera</a:t>
            </a:r>
            <a:endParaRPr kumimoji="0" lang="en-US"/>
          </a:p>
        </p:txBody>
      </p:sp>
      <p:cxnSp>
        <p:nvCxnSpPr>
          <p:cNvPr id="8" name="Prava linija spajanja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rava linija spajanja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Čuvar mesta za datum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2CAE9-0D08-4D15-A7B9-F2C24CD5F65D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16" name="Čuvar mesta za broj slajd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C8A7DE-EC58-432B-A2C4-19FA15223B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Čuvar mesta za podnožje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r-Latn-CS" smtClean="0"/>
              <a:t>Kliknite i uredite naslov mastera</a:t>
            </a:r>
            <a:endParaRPr kumimoji="0" lang="en-US"/>
          </a:p>
        </p:txBody>
      </p:sp>
      <p:sp>
        <p:nvSpPr>
          <p:cNvPr id="3" name="Čuvar mesta za vertikalni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r-Latn-CS" smtClean="0"/>
              <a:t>Kliknite i uredite stilove teksta mastera</a:t>
            </a:r>
          </a:p>
          <a:p>
            <a:pPr lvl="1" eaLnBrk="1" latinLnBrk="0" hangingPunct="1"/>
            <a:r>
              <a:rPr lang="sr-Latn-CS" smtClean="0"/>
              <a:t>Drugi nivo</a:t>
            </a:r>
          </a:p>
          <a:p>
            <a:pPr lvl="2" eaLnBrk="1" latinLnBrk="0" hangingPunct="1"/>
            <a:r>
              <a:rPr lang="sr-Latn-CS" smtClean="0"/>
              <a:t>Treći nivo</a:t>
            </a:r>
          </a:p>
          <a:p>
            <a:pPr lvl="3" eaLnBrk="1" latinLnBrk="0" hangingPunct="1"/>
            <a:r>
              <a:rPr lang="sr-Latn-CS" smtClean="0"/>
              <a:t>Četvrti nivo</a:t>
            </a:r>
          </a:p>
          <a:p>
            <a:pPr lvl="4" eaLnBrk="1" latinLnBrk="0" hangingPunct="1"/>
            <a:r>
              <a:rPr lang="sr-Latn-CS" smtClean="0"/>
              <a:t>Peti nivo</a:t>
            </a:r>
            <a:endParaRPr kumimoji="0" lang="en-US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2CAE9-0D08-4D15-A7B9-F2C24CD5F65D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8A7DE-EC58-432B-A2C4-19FA15223B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sr-Latn-CS" smtClean="0"/>
              <a:t>Kliknite i uredite naslov mastera</a:t>
            </a:r>
            <a:endParaRPr kumimoji="0" lang="en-US"/>
          </a:p>
        </p:txBody>
      </p:sp>
      <p:sp>
        <p:nvSpPr>
          <p:cNvPr id="3" name="Čuvar mesta za vertikalni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r-Latn-CS" smtClean="0"/>
              <a:t>Kliknite i uredite stilove teksta mastera</a:t>
            </a:r>
          </a:p>
          <a:p>
            <a:pPr lvl="1" eaLnBrk="1" latinLnBrk="0" hangingPunct="1"/>
            <a:r>
              <a:rPr lang="sr-Latn-CS" smtClean="0"/>
              <a:t>Drugi nivo</a:t>
            </a:r>
          </a:p>
          <a:p>
            <a:pPr lvl="2" eaLnBrk="1" latinLnBrk="0" hangingPunct="1"/>
            <a:r>
              <a:rPr lang="sr-Latn-CS" smtClean="0"/>
              <a:t>Treći nivo</a:t>
            </a:r>
          </a:p>
          <a:p>
            <a:pPr lvl="3" eaLnBrk="1" latinLnBrk="0" hangingPunct="1"/>
            <a:r>
              <a:rPr lang="sr-Latn-CS" smtClean="0"/>
              <a:t>Četvrti nivo</a:t>
            </a:r>
          </a:p>
          <a:p>
            <a:pPr lvl="4" eaLnBrk="1" latinLnBrk="0" hangingPunct="1"/>
            <a:r>
              <a:rPr lang="sr-Latn-CS" smtClean="0"/>
              <a:t>Peti nivo</a:t>
            </a:r>
            <a:endParaRPr kumimoji="0" lang="en-US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2CAE9-0D08-4D15-A7B9-F2C24CD5F65D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8A7DE-EC58-432B-A2C4-19FA15223B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Čuvar mesta za sadržaj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sr-Latn-CS" smtClean="0"/>
              <a:t>Kliknite i uredite stilove teksta mastera</a:t>
            </a:r>
          </a:p>
          <a:p>
            <a:pPr lvl="1" eaLnBrk="1" latinLnBrk="0" hangingPunct="1"/>
            <a:r>
              <a:rPr lang="sr-Latn-CS" smtClean="0"/>
              <a:t>Drugi nivo</a:t>
            </a:r>
          </a:p>
          <a:p>
            <a:pPr lvl="2" eaLnBrk="1" latinLnBrk="0" hangingPunct="1"/>
            <a:r>
              <a:rPr lang="sr-Latn-CS" smtClean="0"/>
              <a:t>Treći nivo</a:t>
            </a:r>
          </a:p>
          <a:p>
            <a:pPr lvl="3" eaLnBrk="1" latinLnBrk="0" hangingPunct="1"/>
            <a:r>
              <a:rPr lang="sr-Latn-CS" smtClean="0"/>
              <a:t>Četvrti nivo</a:t>
            </a:r>
          </a:p>
          <a:p>
            <a:pPr lvl="4" eaLnBrk="1" latinLnBrk="0" hangingPunct="1"/>
            <a:r>
              <a:rPr lang="sr-Latn-CS" smtClean="0"/>
              <a:t>Peti nivo</a:t>
            </a:r>
            <a:endParaRPr kumimoji="0" lang="en-US"/>
          </a:p>
        </p:txBody>
      </p:sp>
      <p:sp>
        <p:nvSpPr>
          <p:cNvPr id="14" name="Čuvar mesta za datum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FD2CAE9-0D08-4D15-A7B9-F2C24CD5F65D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15" name="Čuvar mesta za broj slajda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91C8A7DE-EC58-432B-A2C4-19FA15223B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Čuvar mesta za podnožje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Naslov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sr-Latn-CS" smtClean="0"/>
              <a:t>Kliknite i uredite naslov mastera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2CAE9-0D08-4D15-A7B9-F2C24CD5F65D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8A7DE-EC58-432B-A2C4-19FA15223B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sr-Latn-CS" smtClean="0"/>
              <a:t>Kliknite i uredite naslov mastera</a:t>
            </a:r>
            <a:endParaRPr kumimoji="0" lang="en-US"/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r-Latn-CS" smtClean="0"/>
              <a:t>Kliknite i uredite stilove teksta mastera</a:t>
            </a:r>
          </a:p>
        </p:txBody>
      </p:sp>
      <p:cxnSp>
        <p:nvCxnSpPr>
          <p:cNvPr id="7" name="Prava linija spajanja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2CAE9-0D08-4D15-A7B9-F2C24CD5F65D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8A7DE-EC58-432B-A2C4-19FA15223B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r-Latn-CS" smtClean="0"/>
              <a:t>Kliknite i uredite naslov mastera</a:t>
            </a:r>
            <a:endParaRPr kumimoji="0" lang="en-US"/>
          </a:p>
        </p:txBody>
      </p:sp>
      <p:sp>
        <p:nvSpPr>
          <p:cNvPr id="11" name="Čuvar mesta za sadržaj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sr-Latn-CS" smtClean="0"/>
              <a:t>Kliknite i uredite stilove teksta mastera</a:t>
            </a:r>
          </a:p>
          <a:p>
            <a:pPr lvl="1" eaLnBrk="1" latinLnBrk="0" hangingPunct="1"/>
            <a:r>
              <a:rPr lang="sr-Latn-CS" smtClean="0"/>
              <a:t>Drugi nivo</a:t>
            </a:r>
          </a:p>
          <a:p>
            <a:pPr lvl="2" eaLnBrk="1" latinLnBrk="0" hangingPunct="1"/>
            <a:r>
              <a:rPr lang="sr-Latn-CS" smtClean="0"/>
              <a:t>Treći nivo</a:t>
            </a:r>
          </a:p>
          <a:p>
            <a:pPr lvl="3" eaLnBrk="1" latinLnBrk="0" hangingPunct="1"/>
            <a:r>
              <a:rPr lang="sr-Latn-CS" smtClean="0"/>
              <a:t>Četvrti nivo</a:t>
            </a:r>
          </a:p>
          <a:p>
            <a:pPr lvl="4" eaLnBrk="1" latinLnBrk="0" hangingPunct="1"/>
            <a:r>
              <a:rPr lang="sr-Latn-CS" smtClean="0"/>
              <a:t>Peti nivo</a:t>
            </a:r>
            <a:endParaRPr kumimoji="0" lang="en-US"/>
          </a:p>
        </p:txBody>
      </p:sp>
      <p:sp>
        <p:nvSpPr>
          <p:cNvPr id="13" name="Čuvar mesta za sadržaj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sr-Latn-CS" smtClean="0"/>
              <a:t>Kliknite i uredite stilove teksta mastera</a:t>
            </a:r>
          </a:p>
          <a:p>
            <a:pPr lvl="1" eaLnBrk="1" latinLnBrk="0" hangingPunct="1"/>
            <a:r>
              <a:rPr lang="sr-Latn-CS" smtClean="0"/>
              <a:t>Drugi nivo</a:t>
            </a:r>
          </a:p>
          <a:p>
            <a:pPr lvl="2" eaLnBrk="1" latinLnBrk="0" hangingPunct="1"/>
            <a:r>
              <a:rPr lang="sr-Latn-CS" smtClean="0"/>
              <a:t>Treći nivo</a:t>
            </a:r>
          </a:p>
          <a:p>
            <a:pPr lvl="3" eaLnBrk="1" latinLnBrk="0" hangingPunct="1"/>
            <a:r>
              <a:rPr lang="sr-Latn-CS" smtClean="0"/>
              <a:t>Četvrti nivo</a:t>
            </a:r>
          </a:p>
          <a:p>
            <a:pPr lvl="4" eaLnBrk="1" latinLnBrk="0" hangingPunct="1"/>
            <a:r>
              <a:rPr lang="sr-Latn-CS" smtClean="0"/>
              <a:t>Peti nivo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Čuvar mesta za broj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8A7DE-EC58-432B-A2C4-19FA15223B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Čuvar mesta za podnožj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Čuvar mesta za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2CAE9-0D08-4D15-A7B9-F2C24CD5F65D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r-Latn-CS" smtClean="0"/>
              <a:t>Kliknite i uredite stilove teksta mastera</a:t>
            </a:r>
          </a:p>
        </p:txBody>
      </p:sp>
      <p:sp>
        <p:nvSpPr>
          <p:cNvPr id="32" name="Čuvar mesta za sadržaj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sr-Latn-CS" smtClean="0"/>
              <a:t>Kliknite i uredite stilove teksta mastera</a:t>
            </a:r>
          </a:p>
          <a:p>
            <a:pPr lvl="1" eaLnBrk="1" latinLnBrk="0" hangingPunct="1"/>
            <a:r>
              <a:rPr lang="sr-Latn-CS" smtClean="0"/>
              <a:t>Drugi nivo</a:t>
            </a:r>
          </a:p>
          <a:p>
            <a:pPr lvl="2" eaLnBrk="1" latinLnBrk="0" hangingPunct="1"/>
            <a:r>
              <a:rPr lang="sr-Latn-CS" smtClean="0"/>
              <a:t>Treći nivo</a:t>
            </a:r>
          </a:p>
          <a:p>
            <a:pPr lvl="3" eaLnBrk="1" latinLnBrk="0" hangingPunct="1"/>
            <a:r>
              <a:rPr lang="sr-Latn-CS" smtClean="0"/>
              <a:t>Četvrti nivo</a:t>
            </a:r>
          </a:p>
          <a:p>
            <a:pPr lvl="4" eaLnBrk="1" latinLnBrk="0" hangingPunct="1"/>
            <a:r>
              <a:rPr lang="sr-Latn-CS" smtClean="0"/>
              <a:t>Peti nivo</a:t>
            </a:r>
            <a:endParaRPr kumimoji="0" lang="en-US"/>
          </a:p>
        </p:txBody>
      </p:sp>
      <p:sp>
        <p:nvSpPr>
          <p:cNvPr id="34" name="Čuvar mesta za sadržaj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sr-Latn-CS" smtClean="0"/>
              <a:t>Kliknite i uredite stilove teksta mastera</a:t>
            </a:r>
          </a:p>
          <a:p>
            <a:pPr lvl="1" eaLnBrk="1" latinLnBrk="0" hangingPunct="1"/>
            <a:r>
              <a:rPr lang="sr-Latn-CS" smtClean="0"/>
              <a:t>Drugi nivo</a:t>
            </a:r>
          </a:p>
          <a:p>
            <a:pPr lvl="2" eaLnBrk="1" latinLnBrk="0" hangingPunct="1"/>
            <a:r>
              <a:rPr lang="sr-Latn-CS" smtClean="0"/>
              <a:t>Treći nivo</a:t>
            </a:r>
          </a:p>
          <a:p>
            <a:pPr lvl="3" eaLnBrk="1" latinLnBrk="0" hangingPunct="1"/>
            <a:r>
              <a:rPr lang="sr-Latn-CS" smtClean="0"/>
              <a:t>Četvrti nivo</a:t>
            </a:r>
          </a:p>
          <a:p>
            <a:pPr lvl="4" eaLnBrk="1" latinLnBrk="0" hangingPunct="1"/>
            <a:r>
              <a:rPr lang="sr-Latn-CS" smtClean="0"/>
              <a:t>Peti nivo</a:t>
            </a:r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sr-Latn-CS" smtClean="0"/>
              <a:t>Kliknite i uredite naslov mastera</a:t>
            </a:r>
            <a:endParaRPr kumimoji="0" lang="en-US"/>
          </a:p>
        </p:txBody>
      </p:sp>
      <p:sp>
        <p:nvSpPr>
          <p:cNvPr id="12" name="Čuvar mesta za tekst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r-Latn-CS" smtClean="0"/>
              <a:t>Kliknite i uredite stilove teksta mastera</a:t>
            </a:r>
          </a:p>
        </p:txBody>
      </p:sp>
      <p:cxnSp>
        <p:nvCxnSpPr>
          <p:cNvPr id="10" name="Prava linija spajanja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rava linija spajanja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esta za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2CAE9-0D08-4D15-A7B9-F2C24CD5F65D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4" name="Čuvar mesta za podnožj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Čuvar mesta za broj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8A7DE-EC58-432B-A2C4-19FA15223B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r-Latn-CS" smtClean="0"/>
              <a:t>Kliknite i uredite naslov mastera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2CAE9-0D08-4D15-A7B9-F2C24CD5F65D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3" name="Čuvar mesta za podnožj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8A7DE-EC58-432B-A2C4-19FA15223B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Čuvar mesta za sadržaj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sr-Latn-CS" smtClean="0"/>
              <a:t>Kliknite i uredite stilove teksta mastera</a:t>
            </a:r>
          </a:p>
          <a:p>
            <a:pPr lvl="1" eaLnBrk="1" latinLnBrk="0" hangingPunct="1"/>
            <a:r>
              <a:rPr lang="sr-Latn-CS" smtClean="0"/>
              <a:t>Drugi nivo</a:t>
            </a:r>
          </a:p>
          <a:p>
            <a:pPr lvl="2" eaLnBrk="1" latinLnBrk="0" hangingPunct="1"/>
            <a:r>
              <a:rPr lang="sr-Latn-CS" smtClean="0"/>
              <a:t>Treći nivo</a:t>
            </a:r>
          </a:p>
          <a:p>
            <a:pPr lvl="3" eaLnBrk="1" latinLnBrk="0" hangingPunct="1"/>
            <a:r>
              <a:rPr lang="sr-Latn-CS" smtClean="0"/>
              <a:t>Četvrti nivo</a:t>
            </a:r>
          </a:p>
          <a:p>
            <a:pPr lvl="4" eaLnBrk="1" latinLnBrk="0" hangingPunct="1"/>
            <a:r>
              <a:rPr lang="sr-Latn-CS" smtClean="0"/>
              <a:t>Peti nivo</a:t>
            </a:r>
            <a:endParaRPr kumimoji="0" lang="en-US"/>
          </a:p>
        </p:txBody>
      </p:sp>
      <p:sp>
        <p:nvSpPr>
          <p:cNvPr id="3" name="Čuvar mesta za tekst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r-Latn-CS" smtClean="0"/>
              <a:t>Kliknite i uredite stilove teksta mastera</a:t>
            </a:r>
          </a:p>
        </p:txBody>
      </p:sp>
      <p:sp>
        <p:nvSpPr>
          <p:cNvPr id="31" name="Naslov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sr-Latn-CS" smtClean="0"/>
              <a:t>Kliknite i uredite naslov mastera</a:t>
            </a:r>
            <a:endParaRPr kumimoji="0" lang="en-US"/>
          </a:p>
        </p:txBody>
      </p:sp>
      <p:sp>
        <p:nvSpPr>
          <p:cNvPr id="8" name="Čuvar mesta za datum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FD2CAE9-0D08-4D15-A7B9-F2C24CD5F65D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9" name="Čuvar mesta za broj slajda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1C8A7DE-EC58-432B-A2C4-19FA15223B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Čuvar mesta za podnožje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sr-Latn-CS" smtClean="0"/>
              <a:t>Kliknite i uredite naslov mastera</a:t>
            </a:r>
            <a:endParaRPr kumimoji="0" lang="en-US"/>
          </a:p>
        </p:txBody>
      </p:sp>
      <p:sp>
        <p:nvSpPr>
          <p:cNvPr id="3" name="Čuvar mesta za sliku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sr-Latn-CS" smtClean="0"/>
              <a:t>Kliknite na ikonu da biste dodali sliku</a:t>
            </a:r>
            <a:endParaRPr kumimoji="0" lang="en-US"/>
          </a:p>
        </p:txBody>
      </p:sp>
      <p:sp>
        <p:nvSpPr>
          <p:cNvPr id="4" name="Čuvar mesta za tekst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r-Latn-CS" smtClean="0"/>
              <a:t>Kliknite i uredite stilove teksta mastera</a:t>
            </a:r>
          </a:p>
        </p:txBody>
      </p:sp>
      <p:sp>
        <p:nvSpPr>
          <p:cNvPr id="8" name="Čuvar mesta za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2CAE9-0D08-4D15-A7B9-F2C24CD5F65D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9" name="Čuvar mesta za broj slajd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C8A7DE-EC58-432B-A2C4-19FA15223B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Čuvar mesta za podnožje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Čuvar mesta za tekst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r-Latn-CS" smtClean="0"/>
              <a:t>Kliknite i uredite stilove teksta mastera</a:t>
            </a:r>
          </a:p>
          <a:p>
            <a:pPr lvl="1" eaLnBrk="1" latinLnBrk="0" hangingPunct="1"/>
            <a:r>
              <a:rPr kumimoji="0" lang="sr-Latn-CS" smtClean="0"/>
              <a:t>Drugi nivo</a:t>
            </a:r>
          </a:p>
          <a:p>
            <a:pPr lvl="2" eaLnBrk="1" latinLnBrk="0" hangingPunct="1"/>
            <a:r>
              <a:rPr kumimoji="0" lang="sr-Latn-CS" smtClean="0"/>
              <a:t>Treći nivo</a:t>
            </a:r>
          </a:p>
          <a:p>
            <a:pPr lvl="3" eaLnBrk="1" latinLnBrk="0" hangingPunct="1"/>
            <a:r>
              <a:rPr kumimoji="0" lang="sr-Latn-CS" smtClean="0"/>
              <a:t>Četvrti nivo</a:t>
            </a:r>
          </a:p>
          <a:p>
            <a:pPr lvl="4" eaLnBrk="1" latinLnBrk="0" hangingPunct="1"/>
            <a:r>
              <a:rPr kumimoji="0" lang="sr-Latn-CS" smtClean="0"/>
              <a:t>Peti nivo</a:t>
            </a:r>
            <a:endParaRPr kumimoji="0" lang="en-US"/>
          </a:p>
        </p:txBody>
      </p:sp>
      <p:sp>
        <p:nvSpPr>
          <p:cNvPr id="24" name="Čuvar mesta za datum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FD2CAE9-0D08-4D15-A7B9-F2C24CD5F65D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10" name="Čuvar mesta za podnožje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Čuvar mesta za broj slajda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91C8A7DE-EC58-432B-A2C4-19FA15223B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Čuvar mesta za naslov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sr-Latn-CS" smtClean="0"/>
              <a:t>Kliknite i uredite naslov mastera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sr-Latn-RS" dirty="0" smtClean="0"/>
              <a:t>Ž</a:t>
            </a:r>
            <a:r>
              <a:rPr lang="en-US" dirty="0" err="1" smtClean="0"/>
              <a:t>ivot</a:t>
            </a:r>
            <a:r>
              <a:rPr lang="en-US" dirty="0" smtClean="0"/>
              <a:t> </a:t>
            </a:r>
            <a:r>
              <a:rPr lang="en-US" dirty="0" smtClean="0"/>
              <a:t>u </a:t>
            </a:r>
            <a:r>
              <a:rPr lang="en-US" dirty="0" err="1" smtClean="0"/>
              <a:t>pe</a:t>
            </a:r>
            <a:r>
              <a:rPr lang="sr-Latn-RS" dirty="0" smtClean="0"/>
              <a:t>ć</a:t>
            </a:r>
            <a:r>
              <a:rPr lang="en-US" dirty="0" err="1" smtClean="0"/>
              <a:t>ini</a:t>
            </a:r>
            <a:endParaRPr lang="en-US" dirty="0"/>
          </a:p>
        </p:txBody>
      </p:sp>
      <p:sp>
        <p:nvSpPr>
          <p:cNvPr id="8194" name="AutoShape 2" descr="Image result for zivot u pecin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905000" y="4343400"/>
            <a:ext cx="6096000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sz="2000" dirty="0" smtClean="0"/>
              <a:t>Osnovna škola</a:t>
            </a:r>
            <a:r>
              <a:rPr lang="en-US" sz="2000" dirty="0" smtClean="0"/>
              <a:t>:</a:t>
            </a:r>
            <a:r>
              <a:rPr lang="sr-Latn-RS" sz="2000" dirty="0" smtClean="0"/>
              <a:t> „Žarko Zrewanin“, Apatin</a:t>
            </a:r>
          </a:p>
          <a:p>
            <a:pPr>
              <a:spcAft>
                <a:spcPts val="1200"/>
              </a:spcAft>
            </a:pPr>
            <a:r>
              <a:rPr lang="en-US" sz="2000" dirty="0" err="1"/>
              <a:t>Prezentaciju</a:t>
            </a:r>
            <a:r>
              <a:rPr lang="en-US" sz="2000" dirty="0"/>
              <a:t> </a:t>
            </a:r>
            <a:r>
              <a:rPr lang="en-US" sz="2000" dirty="0" err="1"/>
              <a:t>sastavile</a:t>
            </a:r>
            <a:r>
              <a:rPr lang="en-US" sz="2000" dirty="0"/>
              <a:t> u</a:t>
            </a:r>
            <a:r>
              <a:rPr lang="sr-Latn-RS" sz="2000" dirty="0"/>
              <a:t>če</a:t>
            </a:r>
            <a:r>
              <a:rPr lang="en-US" sz="2000" dirty="0"/>
              <a:t>nice IV</a:t>
            </a:r>
            <a:r>
              <a:rPr lang="sr-Latn-RS" sz="2000" dirty="0" smtClean="0"/>
              <a:t>-3:</a:t>
            </a:r>
            <a:endParaRPr lang="en-US" sz="2000" dirty="0" smtClean="0"/>
          </a:p>
          <a:p>
            <a:pPr marL="285750" indent="-285750">
              <a:buFont typeface="Wingdings" pitchFamily="2" charset="2"/>
              <a:buChar char="§"/>
            </a:pPr>
            <a:r>
              <a:rPr lang="en-US" sz="2000" dirty="0" err="1" smtClean="0"/>
              <a:t>Jelena</a:t>
            </a:r>
            <a:r>
              <a:rPr lang="en-US" sz="2000" dirty="0" smtClean="0"/>
              <a:t>  </a:t>
            </a:r>
            <a:r>
              <a:rPr lang="en-US" sz="2000" dirty="0" err="1"/>
              <a:t>Bursac</a:t>
            </a:r>
            <a:endParaRPr lang="en-US" sz="2000" dirty="0"/>
          </a:p>
          <a:p>
            <a:pPr marL="285750" indent="-285750">
              <a:buFont typeface="Wingdings" pitchFamily="2" charset="2"/>
              <a:buChar char="§"/>
            </a:pPr>
            <a:r>
              <a:rPr lang="en-US" sz="2000" dirty="0" err="1"/>
              <a:t>Ivana</a:t>
            </a:r>
            <a:r>
              <a:rPr lang="en-US" sz="2000" dirty="0"/>
              <a:t> </a:t>
            </a:r>
            <a:r>
              <a:rPr lang="en-US" sz="2000" dirty="0" err="1"/>
              <a:t>Kunert</a:t>
            </a:r>
            <a:endParaRPr lang="en-US" sz="2000" dirty="0"/>
          </a:p>
          <a:p>
            <a:pPr marL="285750" indent="-285750">
              <a:buFont typeface="Wingdings" pitchFamily="2" charset="2"/>
              <a:buChar char="§"/>
            </a:pPr>
            <a:r>
              <a:rPr lang="en-US" sz="2000" dirty="0" err="1"/>
              <a:t>Marija</a:t>
            </a:r>
            <a:r>
              <a:rPr lang="en-US" sz="2000" dirty="0"/>
              <a:t>  </a:t>
            </a:r>
            <a:r>
              <a:rPr lang="en-US" sz="2000" dirty="0" err="1"/>
              <a:t>Vranes</a:t>
            </a:r>
            <a:r>
              <a:rPr lang="en-US" sz="2000" dirty="0"/>
              <a:t> 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2000" dirty="0"/>
              <a:t>Manuela  </a:t>
            </a:r>
            <a:r>
              <a:rPr lang="en-US" sz="2000" dirty="0" err="1"/>
              <a:t>Loncar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sz="7200" smtClean="0"/>
              <a:t>REZULTAT JE:</a:t>
            </a:r>
            <a:endParaRPr lang="en-US" sz="7200" dirty="0"/>
          </a:p>
        </p:txBody>
      </p:sp>
      <p:sp>
        <p:nvSpPr>
          <p:cNvPr id="7" name="Čuvar mesta za sadržaj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POD  A:</a:t>
            </a:r>
          </a:p>
          <a:p>
            <a:r>
              <a:rPr lang="en-US" sz="5400" dirty="0" smtClean="0"/>
              <a:t>ISPOD DRVETA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Image result for COVEK ISPOD DRVET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457200"/>
            <a:ext cx="8686800" cy="57806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adržaj 1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62600"/>
          </a:xfrm>
        </p:spPr>
        <p:txBody>
          <a:bodyPr/>
          <a:lstStyle/>
          <a:p>
            <a:r>
              <a:rPr lang="en-US" dirty="0" smtClean="0"/>
              <a:t>KOJE SU </a:t>
            </a:r>
            <a:r>
              <a:rPr lang="en-US" dirty="0" smtClean="0"/>
              <a:t>ORU</a:t>
            </a:r>
            <a:r>
              <a:rPr lang="sr-Latn-RS" dirty="0" smtClean="0"/>
              <a:t>Ž</a:t>
            </a:r>
            <a:r>
              <a:rPr lang="en-US" dirty="0" smtClean="0"/>
              <a:t>IJE </a:t>
            </a:r>
            <a:r>
              <a:rPr lang="en-US" dirty="0" smtClean="0"/>
              <a:t>NOSILI  U  LOV?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514350" indent="-514350">
              <a:buAutoNum type="alphaUcParenR"/>
            </a:pPr>
            <a:r>
              <a:rPr lang="en-US" dirty="0" smtClean="0"/>
              <a:t>PI</a:t>
            </a:r>
            <a:r>
              <a:rPr lang="sr-Latn-RS" dirty="0" smtClean="0"/>
              <a:t>Š</a:t>
            </a:r>
            <a:r>
              <a:rPr lang="en-US" dirty="0" smtClean="0"/>
              <a:t>TOLJ </a:t>
            </a:r>
            <a:r>
              <a:rPr lang="en-US" dirty="0" smtClean="0"/>
              <a:t>I </a:t>
            </a:r>
            <a:r>
              <a:rPr lang="en-US" dirty="0" smtClean="0"/>
              <a:t>PU</a:t>
            </a:r>
            <a:r>
              <a:rPr lang="sr-Latn-RS" dirty="0" smtClean="0"/>
              <a:t>Š</a:t>
            </a:r>
            <a:r>
              <a:rPr lang="en-US" dirty="0" smtClean="0"/>
              <a:t>KU</a:t>
            </a:r>
            <a:endParaRPr lang="en-US" dirty="0" smtClean="0"/>
          </a:p>
          <a:p>
            <a:pPr marL="514350" indent="-514350">
              <a:buAutoNum type="alphaUcParenR"/>
            </a:pPr>
            <a:r>
              <a:rPr lang="en-US" dirty="0" smtClean="0"/>
              <a:t>NO</a:t>
            </a:r>
            <a:r>
              <a:rPr lang="sr-Latn-RS" dirty="0" smtClean="0"/>
              <a:t>Ž</a:t>
            </a:r>
            <a:r>
              <a:rPr lang="en-US" dirty="0" smtClean="0"/>
              <a:t>, </a:t>
            </a:r>
            <a:endParaRPr lang="en-US" dirty="0" smtClean="0"/>
          </a:p>
          <a:p>
            <a:pPr marL="514350" indent="-514350">
              <a:buAutoNum type="alphaUcParenR"/>
            </a:pPr>
            <a:r>
              <a:rPr lang="en-US" dirty="0" smtClean="0"/>
              <a:t>LUK, STRELU I KOPLJE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adržaj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POD  C:</a:t>
            </a:r>
          </a:p>
          <a:p>
            <a:r>
              <a:rPr lang="en-US" sz="5400" dirty="0" smtClean="0"/>
              <a:t>LUK, STRELU I KOPLJE</a:t>
            </a:r>
            <a:endParaRPr lang="en-US" sz="5400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sz="5400" smtClean="0"/>
              <a:t>REZULTAT JE :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2" descr="Image result for koplje strela i lu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48" name="AutoShape 4" descr="Image result for koplje strela i lu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0" name="AutoShape 6" descr="data:image/jpeg;base64,/9j/4AAQSkZJRgABAQAAAQABAAD/2wCEAAkGBxQSEhUUEhQWFhEXGRsbFxcYGBgaGRsbHRoXGB8ZGhsdHCggHR8mGxUYIjEiJSksLi4uFx8zODMsNyktLisBCgoKDg0OGxAQGywmICQsLCw0NiwsLC8tLCwsLCwsLCwsLCwsLCw0NywsNSwsLCw0LC0tLCwsLCwsLCwsLCwsLP/AABEIAM8A9AMBIgACEQEDEQH/xAAcAAEAAgMBAQEAAAAAAAAAAAAABAUDBgcCAQj/xABAEAABAwEGAwUFBgQGAgMAAAABAAIDEQQFEiExQQZRYRMiMnGBB0JSkaEUI2KxwfAzU3LRJENjgpLhFdI0c/H/xAAZAQEAAwEBAAAAAAAAAAAAAAAAAgMEAQX/xAAsEQADAAICAQIDCQADAAAAAAAAAQIDESExEiJBBFGREzJCYXGBsfDxI6HR/9oADAMBAAIRAxEAPwDuKIiAIiIAiIgCIiAIiIAiIgCIiAIiIAiIgCIiAIi+ONBU5AIDFa7UyJjnyODWNFSTsFz64+IJ7zt47PHHZIDicGmlcjhDzuTrhG2qr+Kb2mvW0Nsljp2WuI1wkD/OfT3Acmj3jnyW+8JcPR2CzthZQu1kfTN76Crj8lWn5vjotaULnt/9F0iIrCoIiIAiIgCIiAIiIAiIgCIiAIiIAiIgCIiAIiIAiIgCIiAIiIAud+0LiUvP2OzVc5zgyTDq5xGULTtzcdgFd8c8SfZmdnGQLQ8Eg7Rs3kPlsNyoPs+4Z7Mfapge1cKRtdqxhzLnfjfqT6Kqm6fgv3LoSleb/YtuDOGhYou8Q60SUMrxoTs1vJrRkAthRFYlpaRU229sIiLpwIiIAiIgCIiAIiIAiIgCIiAIiIAiIgCIiAIiIAiIgCIiAKp4kv6OxxGR+bjkyMHvPdsB/fZYOKuJ4rCyr85D4W8tsTiNG1+ey5c2yTXpbQO1c/KuLwtbHXN4A0GzRqTmdFVeTXC7LcePfL6Ni4Quh9ttD7VaTiaHVcNWueNGNr7kf1PqumKPd9iZBGyKMUYwUA/udz1UhSiPFEbvyYREUyARFVX1xDBZRWV+fwjNx9FxtJbZ1JvhFqioOEuKY7e2QsaWFjqYXEVIpk7LbX5K/RNNbQaaemERF04EREAREQBERAEREAREQBERAEREAREQBEVXf1/wWNmOZ4FfC0ZuceTW6lcbS7OpN8ItCVp/EPHkMJdFZyJrQ0GoFcDT+J2lelVpF9cV2u8ndjC2SJjshDFUyv3q92QY3nXLJWtz8AVoyZ4LxQvib/DZXUyEfxHnOjchzqFU7quI+pcscxzf0KuyWSW9nODO8C6sz3V7PEMhip4yBowGg3XUeHLgisUeCKpJze80xPOlTTamQAyAUu7Lvjs8YjiaGsGwAGe5PUqUpRjUkLyOv0CIisKwsVptDY2lz3BrRqSaAKtv7iCKyt7xq86MGq5TxLxBJaXd5zizl7o6ALPl+JmOFyy/Hgq+fY2q/eO+0JjsmgqHSHL5LS7REHgmRxc7bmTvX8lXQ2kNjJ0Fe7tU8/RR2Wt8zg2NpJOQDQSSfIarzb+0yVtm6JmFwZ7JbX2KZs8ZwvadK1BbuxwX6Au22tnijlZ4JGhw8iKrmdwey9z3NktrqDUxN8R6OdsOgXULLZmRsayNoaxoAa0CgAGwXp4JqZ1Rhz3NPgyoiK8oCIiAIiIAiIgCIiAIiIAiIgCIiAIvE0zWNLnuDWjUk0A9VyHjHjl9sJs9jxNgccJeA4SSGo7rBrQ/M9Ao1alE4h0+DYuMfaMyAuhstJJxXE8/w2EczufpktXuDha1XjJ28sjhE4kmZ/iO1IWEUp1NBllVXvA/s6wBsttbUihZDlQb1lpk51dhkOq3+0Sn+HFTFuad1g59TyCrUOua+hY7UcR9Squ+6YrKDBY2YXnOSQ95w/E5xzc40yHroFdWSzNjaGt9ScyTu5x3JSy2ZsbcLfMk5knck7lZlakUt7CIvhK6cBK07ibjNsYMdmOKXTFsP3zVfxXxh3jHGPutK/EdKeX5rn96WoVIBGIg486ADkvPzfEun4Y/qbMWBd2e7TbH9qanG52bnE115L5OcLcRNGHXmSoV3uEYxSeL3G7BoyxH9FsvCvBktveJ5yWWatR8T/6eQ6/JZpxO60jVVqZ2zXboume2y9nA2o3r4WDm47fmV2ThDg2GwjEO/OfE8jTmGjYfUq8u27o7OwRwsDGDYfmTuVltNobG0ve4NaNSV6ePDMLZgyZnfC6MqKtt98xxtqHAuI7oHXMaflqVhuN0j3SSSSDPCBEKdzepoTma1p+as8lvSKvF62XCIikRCIiAIiIAiIgCIiAIiIAiIgCw2u1MiY58jg1jRVziaABerRO1jXPeQ1jQS4nIADcrhvG/F77ylEEAeLOHUYwDvSurk6n1AOgzKjVeKJxHkzLxdxPLekohs7XGz1oyMA4pHaYiOX0AzK6HwXwWyyASS4X2nY0GGMfDH9au1PlknAXBrbCzHJR1qeO8dQwfA39TutnklJOFuvvH4f8Avp6+cZjnyfZK8nHjPR5nlJOBmvvO+Ef+3ILLBCGCg9eZPMncr7HGGig/fUr2rCoIiqr7v+KzUDzWQglsY8Rpv0HVcqlK2zqTb0iymmawFziGtGpJoFzTjnirtcUET8DBTEc8TsxltlmMlWX/AMUzWiQsAqAMQA8AFaEjmRXUrU7Zf8LXUxOkc01yaKYs+9Ua05aLz8mesnphcGvHhUc0Z5HyFpBOTNBp8lGfbY4wSRikBq1vU+84702C+Tz4wDiycMgRmfSlQvNmud734ad8itOQ5u5ev1WdJJeo1MueCILG9wnvCUlxcSInNOHo55Oo/CAum3lxpDHH9w0vOjci1o2FBSp6ABchtMDbLLGx577w4jU5jIaAuoTuBXLRWlhvB5khkFe65zmvlBw0BIa5wGZ2NMjWi0fa2kvHST9zO4mq52zqcF/vhs7XWwD7Q6uCJnjdy7mxprsFq943k+aSslHy7Qh33MQ5yO0J6n0Wtm9XzSv+zuJdT760yUqeg2Y3XIAnz0Ui4mYCXuLnx1OGRwOFxrQCNuric88z5Kx261voioU/qbfct1F5riOI6yEZ57RtJ7oPPU9Vt132BkLMLB1cTm5x3c47kqhuO5nSObPaARhzijxHI/E8A0xZ6ZraFpxzpGfJW2ERFYVhERAEREAREQBERAEREAXl7wASSABmSdAF6XIfaPxkbQ51lszj2LSBI9tSZD8DaZkV23OSjdKUTiHb0it9ofGTrc/7NZ6mzBwGQJMrq90gbio7o31OS3P2a8CfYh9otGdre2mHIiIfCDu45YnV2oOvz2d8DCzAWm0NH2k5sac+yBFP+ZBzI0GQ3ruk0pcSyPX3nbN6Dm6m22p5GMJ9sldL7s9CS0EuwM1Hids3+7unqeueKMNFBp+818s8IY3C3T6k7kncnmsisKgi8yPDQS4gAak6BabxJxRiaY7Ocz7wND89vmqsuaca2ycQ7ekSuJeKOzrFZqOm0L6Vaz0949NvoucWmy0e+W0yFznZNz7x3Jd1OQA2AVVauJJI3mLCAKV7lKVJpn6qFJbSZG4y+pGR1b/++a87K8uR7fRuxxM9ELiK/XyHsIAWs0driNNQSdGpc8DY2d3vvOZyphplWvut6lY4bvd2zywYg80blUmviy3K3a7+HQxrS+hdWjY/crrV/wAdACdKCgpzUruIhSv9OJPy8mQbiuiSZ3auoxv8ymZH4A7T+sjyG62SGOGGPG00bIcgTm7KgzOpNC4knfNY5bE4tc2V7hHhrQGgr8JaKVB8yoPGNojija5xcMQMdKiuFwFQwDw0pTQ1r5KhLzpJnarR9u8Ag2mQfeyigzxDswasA5cz1ceipL4LjM1oJwOHe1I12G5PIalZbXbHyFpMTi0eEOe1ow5UqwZbb55KDbbZlTspInCtHNqQNssJIH0Upn/k3/f5Jb9Jtdx3E+0EDBWKPwwAjX4pnDIE8vQLoty8PtjIkkAMwFBQZNHJoVN7LOHnWaz9q9zsdoaxxYQRhGZGKueM4s68gNluy9THjS5MOTI29IIirpb6hErYcWKRxpRudMq50+vKoqrG0itJssURF04EXwFEB9REQBERAEREARFrHH3FIsFnq0g2iTKJp57uIGw/OgXG9LZ1Lb0jW/ajxcW1sdneWyEffSD3W0rgB2JGvIea9+zPg0Ma21Tt71KwsPu/jPU7ch5qm9m3CxtMhtNoq6IOr3s+0k1z5tadeZoNl1WaYvd2cZ08b/h6D8R+nyVcp0/Jl10pXhP7nqWYucWM1Hids3oPxfks8MQaKN0/eZ5lIYgwBrRQD959V7VpQFHt9tZCwvkdRo+p5DmVVcRcTxWVpzDpNmj9VxziLimWeQyl2Nra0DdGjfC2v1VGTOp4nll0YnXL6Ny4s4sMrSI/A3Omg6VPPotIF5l7gHyOcRk9oAaKEEjXy+qgWi9xJEHEOa2gLssg05HM/wBliawSHFH4NnEEV655nIUHmsTTe3fZqnS4k9Wqx9oX4e6waEE71rXnny5KbZYC7uj9jSpOwWKzRukdhZQNaO84+FuvzPRbDFNHBGR2by3UuBGM03ocvT6KFNvgnxPJmsV3ta3EJsBaO94cv9jgSP1VjdYfK8iRxa2OhaKAF2Jusg2yJyB3UaOMOljcWtbhcC5nLLKrgAHOFQTXIBuWlVr9/cVVnlhgcQ14BdMB7rW0IZlno7vaKKxt8L/CDr5lrf1+sbJ2cVZZmjT/AC2O+KQ1r6fRao+apdJlNPn95IaVpnSJoFGty6ab6r422R9k9kLS3KjR7znHbrXmp10XDaLU8NbGWud4vDkNNQchSoqfQFXRHjx/pxs92KGd+AjCXvAo1rXOJrnTUV86Lq/CXBogDZbTgktOooO4zyB1PU+isuGOGIrG3LvSkUc+m3wt5NV6tWHAp9Vd/wAGfLm3xPQXiaUMBc40aNSqi9uImRO7KNpmtJ0iZmfNx0aPNQrLw7JPI2e3PxPaSWQtP3TK5Z/GaeiudeyK1PvR6tVtmtZMdnqyI5OkOXnT+wz5kKzua5IrMO4KvPiefEf7DoMlPc5rG5kNaPIAKgmvyWZ4ZYo8bK9+d/dY0adzd59KLnEvb5Z3mlpcIsb1viOAd41ds0a/9KnD7ZaCMxHE4e4RXzL9vJtfRWVkuBjXF8hMjzrXw/Lf1qrcJ41XY8lPRAua6m2aIRtc92ZJc9xJLjmSfVFPRWa0V7CIiAIiIAiIgI1425kEb5ZHBrGCpJXD4Gy31eJJq1p9RFC06jbEdup6K59qHEwnf9nYSYIjV9P8yQGgaOdDl515LceCbg+zWfBpaH0M7x7pIyjaae6Mvqqt+da9kXpfZzv3ZeWeEMY2z2cYWMAaSNGjkObz9K1PWfBC1jQ1ooB+6nmeq+wxBoDWigChXze8dmjxyHyaNSeisbSW2UpNvgk2y1siYXyODWDUk0WiXtxr2tWxVbGDrWjnf+oWvXxfLrVJjkcMDQS1p8DfTc9StSvO86s7Vx7oFQGijn8vTzXn5M9ZfTHCNcYVPNEPi7icvfgAOGtH50xDSg/eywQYcJcX60aAGjICm1etclU2exMIxvkaKuFG1rqdDutggszI6VpRpJBzPqpWoxz4o7CqntkS0VfG1jwGNqC/KndqTp9VcWWF8oAY1/YDIvaDWn4W606hSbsuF1ocHS0DBm2M+J3IyD9Oqs47VJE4MYWVcQ01NcJ/DTInpplnyWasm+F7FutH20zwRwsjhOI4ml7WtcXBoqcTm0qBUN1Xx0jS01IwCnaPNcIblUAnchvhG5S0XqyzPkdQvlIY3I957u+4kk6AYvIUyWu3xeUktHSPBcTRrBTC086e8ctSuQm9Kfqc/Nky/b+7ZxrhhhO1QHvG2PQhvTf6KokjZIS8AZRiryO5hBNA1uhzrmcvNYuxxNDWgukfUFpFa1yArqf7LqPCXs4LqSW0UZgY0Q7nCSavOwNfCOXotUY/aSFUl2a7wrwc+0yNLAQxoPaTOzGI0ybzIFchkF2O5bnissYZEP6nHxOPMlTIIWsaGsaGtGgAoFT3xxG2J/YwtM1pOkbNurzo0LVEKFt9marq3pFtbLWyJhfI4MYNS40C1l14Wm3VbZgYLNvO4d9w/wBNu39SzWPhx8zxLb3iV4zbEP4TPT3j1KsLyv2KFwjaDJMfDFGKu9dmjzXXt98I4tLrlmS57mhsrSIx3jm97s3uPNzt1BtvEoL+ysjDPLuW/wANvVz9PReP/F2i1Z2p/Zw/yIzqP9R+p8gryx2NkTQyNoY0bAItvhcIPS5fLKOz8OvlcJLbKZXDSIVETf8Ab73mVsLGBoAAAA0AyAUe13hHHQPeASQAN6k0GXmpSlKS6I02+wiIpEQiIgCIiAIiIAtM9oPFAgjfBC7/ABDm94j/AC2uy/5u90eqzcecaMsMZYyj7U4dxmuEaY3AZ0HLdcw4a4dtN5WkvfjazFikldWvWmxfStB7telFXdeyLYj8T6Lj2fcOOtUole0tgiOvOSlO7XXCN9KknVdgghaxoa0UaNAvNjsrYmNjjAaxoAAHILFet4Ms8T5X+Fo03J2A6krsyokjdO2QuJuII7FFjeRiOTG7k/2HNcUv7il08hdK40OhHhpyA2We/wC+HWyRzpTQ7N1DRyHJatPLWrS0EjWqxZL+1evY2Y8fgvzLKS3NlGEUo4d2oyJHNV1mcdA5zo88YcRTFU5NplTVVtmYGSVLsLK0PSv5K4jaHF2FpDWgYMsq1rWm+ij4KOESTb5Z8fZwKgNb2dcm0GZP7y6LYbHdZYztJAA6oDG8ifePMgVIWK7WQtr9pHeIqKgubmaAZDJxOg32VrZrACXNlc9sLWte1hfm0kuAc5x3o2uHQKq2/c7tLojXlY24AKVdI5obSlaktOIEZ7kGvVSL+ljje0QAGVgDaZYGAZgkc96b7qsvO3Mia4w4nNoR2poDnlRgAyJ0x8tFUx2x4bWoY3TRpz5knMrni6S0ONnl0Li7EWtfI7Or83EbnXb0ClXXw7JaXxYWCWRxBoAAxjaE5jYdSrzgrhWe2ujlJIYWHtJXDckHCwb/AJBdiuK5IbJGI4WgAAAu951N3HdbMeKn+SKcmWUuOyo4R4LhsYxkB051dTJvRo/VbFbLWyJhfI4MYNXE0CrL04hbG/sYWme0/wAtmjesjtGj6qC+7Gj/ABF5yscW5tYTSCPyafE7qVpWktSZ+ae6PP2y0W7KDFZ7JvM4UkeP9Np8I/EVNYLJd0dMml3m6WQ+necVhjvSe1ZWWMxQ6dvK2hP/ANcZzI5E0Cn3bcccJxmskx8UsneefInwjoE0Hxw/oQALVa9a2WznbLt3Dz0YD81b3ZdcVnbhiaBXU6ucebjqSoVt4jiY7s46zTfBEMRH9RGTfVRX2C1Wr+NJ9ni/lxGryPxSbeQC4te3LHPvwiTenEccLuzAMkuzGDEfWmnqojWW20eKlni5VBkPrt6K6sF3RwikbQOZ1cepOpUtPBv7zHkl0iruq444CXAYpDq92Z9FaIimklwiDbfLCIi6cCIiAIiwW21shY6SVwZG0EucTQABAZ1z7jP2hNixQ2Mh0wydKc44zyHxv6Ba7xHxpaLxlNlu9jzEfh7skg0Jc4kCOPPzK27grgGOyYZJiJbQNKD7uPoxvP8AEc1W3VcSWqZnmvoa7wv7PXzu+0W0uGI4jiP3r9+8fcb+EZ+S6lZbMyNoZG0NY0UAGgWVFKZUkKt12Fx/2kcU9uXxRGsURAO2Ik0r+g9Vs3tJ4tbZ4zBE4GZ3ipq1p/UrjdkcA7G8Oc4uxb5EaV50Wb4i9+lf38i/BH4mWVms2FpxO75OnIdevmtp4Z4BFscJJQWWYa0ydIeQ5Ac1WcI3C+8LS3G17YG5yOAoOYbU7k8tBVdO4u4lZd8TWRtBkIAYzRrRoHO6dN1Xhx/jssy5PwSaRfHB1mu6YzOLZmhh7GzvzJfmA6TmxoNSTrllVa1ZrU9hdKY2OeammY2qQ0NGFo2p9V5N5vtD394vnlNH4wcLdcJa6mTSGkYdlnntJiFJGkEtoWVbU+oJoNe8aDNRy1t+OuDsL5vkk2l/ZuaZiG4XMcWBvdAoDRu5pz1JbTTJQrbb3SucahsTqd0tJJwigxU860rqd1DmvR7yJHDE6tG1JEba7NFK+pzKs+Frnmtjmdm0CoqcOUcY6nc6/oFBQ/lyS2kUdqxSlgL6QudQANALqVII3AqF0fg/2bMcBNbQ5w1bE4n5vAp/x+a2zhbg2CxsZl2kzR/EcBkfwj3fzVteN6Nio0AvlPhjZm4/o0fiNAtmPD49mbJl390yWy1xWaIvkc2OFg1NA0DkP7LXDeFot4+4xWaxe9O8Ukkb/pNPhFPeOfJWAuHtyyS2hskjTVsYJ7Jh6D3nfiPoAsl7WCMu7W0y0haMoyQ2PzcPePTTLRXPZWtIgWICKPsrtja41o6aQnBXdzneKQ15fNS7Jw60OE1qebRMMw59BGz+iPwt8zU9V8F9SS92xQ4m6drJVkQ8h4negp1XtlwdocVrkdMfg8MI8mDX/cSufod5Xb/9EvEbXEssrHTvGVW5Rt/qecvlVeP/ABE8/wD8qajP5MJLW+Tn+J30V5FGGgNaAGjQAUAXtd8d9nPLXRGsNgjhbhiY1jeQH581JRFIgEREAREQBERAEREBW39fcNjiMs7sLRoPeceTRuVyR0lsv+Y6xWRju6wVwj8Tzo51PltzW6X3wI+3WsS2ufFZmHuQtqMuRO29SKnqtysVkZCxscTQyNoo1oFAAo632TTU9dlVwrwvBYI8ELavPjkPjeep5chsrxEUiAWjcZ8bCIOhsxDpcw6QZhh5Dm78lH494voH2ezOGLSR4Ph5taefNc5s1oa4ECvmf+li+I+I16YNWHDv1UU153rI6UjF2r+laNru52rnfktl4ZueS2PZEGnbG+hwsG5rp5Deqz8KcNG2SBgFI2nvvAoAPP4jy9V2m67ujs8bYom4WN+Z6k7nquY8SyJNrj+SWTJ4cI+3Zd8dnjbFE0NY36ncnmTzWte0W4vtEIkZ/Ej1oKks3HkDQ/NbehC2VCqfEyzTT2fnOJxjH3dO2xB1SQWijS3Uf1HTJQ7dIXNLG4HSOe3tH4y+lXDxGg1r4dhVdc4i9mkM7scDzA4+ICpadzQVy/Loo3C/s0EUmO1Fj2tPdjZXC6hqHPrmaUqBnqa1WVYK3yaHlnRRcJezx9owyWh5bZ61DQHBz+oqe6OtKnbmutWCwxwMEcLGsjbkGtFAs4Cg3pfEVnH3ju8dGAFzz5NGZWmZUIoqnTJxVO/7NYscssjWvkPekkcMTjs0bkcmhRxNbLT4GiywnRz6OmpzDPC31J8lnuzhiCF/aEOltG80ri9/pXJo6NAXezmkuyLHe9ptQ/wsJijOk1oaWnzbFk4jqSFJsnDUYd2k7nWiXUOlza0/gZ4W/n1V2iePzHl8j4AvqIpEQiIgCIiAIiIAiIgCIiAIiIAiIgC0X2h8WdiPs0BrO4d8jVjT+p+g9FvJC49eXANtbazheJmSEntXFodnrjB1Pl9FVl8vHUlmLx8vUasI3OHdq6R2jRUn5DNbPw17OrTIcU/3MVdyMZFfhGnr8l0ThXhWOxN2fMR3pKU9GjYLYFVi+GSXqLb+Ib+6Q7qu2OzxiOJuFg+ZPMncqYiLV0ZgiIgCIiA8vbUEVI6jVR7Jd0cZJYwBxzLtXE8yTmpSIAiIgCIiAIiIAiIgCIiAIiIAiIgCIiAIiID/2Q=="/>
          <p:cNvSpPr>
            <a:spLocks noChangeAspect="1" noChangeArrowheads="1"/>
          </p:cNvSpPr>
          <p:nvPr/>
        </p:nvSpPr>
        <p:spPr bwMode="auto">
          <a:xfrm>
            <a:off x="155575" y="-1257300"/>
            <a:ext cx="3105150" cy="26289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2" name="AutoShape 8" descr="data:image/jpeg;base64,/9j/4AAQSkZJRgABAQAAAQABAAD/2wCEAAkGBxQSEhUUEhQWFhEXGRsbFxcYGBgaGRsbHRoXGB8ZGhsdHCggHR8mGxUYIjEiJSksLi4uFx8zODMsNyktLisBCgoKDg0OGxAQGywmICQsLCw0NiwsLC8tLCwsLCwsLCwsLCwsLCw0NywsNSwsLCw0LC0tLCwsLCwsLCwsLCwsLP/AABEIAM8A9AMBIgACEQEDEQH/xAAcAAEAAgMBAQEAAAAAAAAAAAAABAUDBgcCAQj/xABAEAABAwEGAwUFBgQGAgMAAAABAAIDEQQFEiExQQZRYRMiMnGBB0JSkaEUI2KxwfAzU3LRJENjgpLhFdI0c/H/xAAZAQEAAwEBAAAAAAAAAAAAAAAAAgMEAQX/xAAsEQADAAICAQIDCQADAAAAAAAAAQIDESExEiJBBFGREzJCYXGBsfDxI6HR/9oADAMBAAIRAxEAPwDuKIiAIiIAiIgCIiAIiIAiIgCIiAIiIAiIgCIiAIi+ONBU5AIDFa7UyJjnyODWNFSTsFz64+IJ7zt47PHHZIDicGmlcjhDzuTrhG2qr+Kb2mvW0Nsljp2WuI1wkD/OfT3Acmj3jnyW+8JcPR2CzthZQu1kfTN76Crj8lWn5vjotaULnt/9F0iIrCoIiIAiIgCIiAIiIAiIgCIiAIiIAiIgCIiAIiIAiIgCIiAIiIAud+0LiUvP2OzVc5zgyTDq5xGULTtzcdgFd8c8SfZmdnGQLQ8Eg7Rs3kPlsNyoPs+4Z7Mfapge1cKRtdqxhzLnfjfqT6Kqm6fgv3LoSleb/YtuDOGhYou8Q60SUMrxoTs1vJrRkAthRFYlpaRU229sIiLpwIiIAiIgCIiAIiIAiIgCIiAIiIAiIgCIiAIiIAiIgCIiAKp4kv6OxxGR+bjkyMHvPdsB/fZYOKuJ4rCyr85D4W8tsTiNG1+ey5c2yTXpbQO1c/KuLwtbHXN4A0GzRqTmdFVeTXC7LcePfL6Ni4Quh9ttD7VaTiaHVcNWueNGNr7kf1PqumKPd9iZBGyKMUYwUA/udz1UhSiPFEbvyYREUyARFVX1xDBZRWV+fwjNx9FxtJbZ1JvhFqioOEuKY7e2QsaWFjqYXEVIpk7LbX5K/RNNbQaaemERF04EREAREQBERAEREAREQBERAEREAREQBEVXf1/wWNmOZ4FfC0ZuceTW6lcbS7OpN8ItCVp/EPHkMJdFZyJrQ0GoFcDT+J2lelVpF9cV2u8ndjC2SJjshDFUyv3q92QY3nXLJWtz8AVoyZ4LxQvib/DZXUyEfxHnOjchzqFU7quI+pcscxzf0KuyWSW9nODO8C6sz3V7PEMhip4yBowGg3XUeHLgisUeCKpJze80xPOlTTamQAyAUu7Lvjs8YjiaGsGwAGe5PUqUpRjUkLyOv0CIisKwsVptDY2lz3BrRqSaAKtv7iCKyt7xq86MGq5TxLxBJaXd5zizl7o6ALPl+JmOFyy/Hgq+fY2q/eO+0JjsmgqHSHL5LS7REHgmRxc7bmTvX8lXQ2kNjJ0Fe7tU8/RR2Wt8zg2NpJOQDQSSfIarzb+0yVtm6JmFwZ7JbX2KZs8ZwvadK1BbuxwX6Au22tnijlZ4JGhw8iKrmdwey9z3NktrqDUxN8R6OdsOgXULLZmRsayNoaxoAa0CgAGwXp4JqZ1Rhz3NPgyoiK8oCIiAIiIAiIgCIiAIiIAiIgCIiAIvE0zWNLnuDWjUk0A9VyHjHjl9sJs9jxNgccJeA4SSGo7rBrQ/M9Ao1alE4h0+DYuMfaMyAuhstJJxXE8/w2EczufpktXuDha1XjJ28sjhE4kmZ/iO1IWEUp1NBllVXvA/s6wBsttbUihZDlQb1lpk51dhkOq3+0Sn+HFTFuad1g59TyCrUOua+hY7UcR9Squ+6YrKDBY2YXnOSQ95w/E5xzc40yHroFdWSzNjaGt9ScyTu5x3JSy2ZsbcLfMk5knck7lZlakUt7CIvhK6cBK07ibjNsYMdmOKXTFsP3zVfxXxh3jHGPutK/EdKeX5rn96WoVIBGIg486ADkvPzfEun4Y/qbMWBd2e7TbH9qanG52bnE115L5OcLcRNGHXmSoV3uEYxSeL3G7BoyxH9FsvCvBktveJ5yWWatR8T/6eQ6/JZpxO60jVVqZ2zXboume2y9nA2o3r4WDm47fmV2ThDg2GwjEO/OfE8jTmGjYfUq8u27o7OwRwsDGDYfmTuVltNobG0ve4NaNSV6ePDMLZgyZnfC6MqKtt98xxtqHAuI7oHXMaflqVhuN0j3SSSSDPCBEKdzepoTma1p+as8lvSKvF62XCIikRCIiAIiIAiIgCIiAIiIAiIgCw2u1MiY58jg1jRVziaABerRO1jXPeQ1jQS4nIADcrhvG/F77ylEEAeLOHUYwDvSurk6n1AOgzKjVeKJxHkzLxdxPLekohs7XGz1oyMA4pHaYiOX0AzK6HwXwWyyASS4X2nY0GGMfDH9au1PlknAXBrbCzHJR1qeO8dQwfA39TutnklJOFuvvH4f8Avp6+cZjnyfZK8nHjPR5nlJOBmvvO+Ef+3ILLBCGCg9eZPMncr7HGGig/fUr2rCoIiqr7v+KzUDzWQglsY8Rpv0HVcqlK2zqTb0iymmawFziGtGpJoFzTjnirtcUET8DBTEc8TsxltlmMlWX/AMUzWiQsAqAMQA8AFaEjmRXUrU7Zf8LXUxOkc01yaKYs+9Ua05aLz8mesnphcGvHhUc0Z5HyFpBOTNBp8lGfbY4wSRikBq1vU+84702C+Tz4wDiycMgRmfSlQvNmud734ad8itOQ5u5ev1WdJJeo1MueCILG9wnvCUlxcSInNOHo55Oo/CAum3lxpDHH9w0vOjci1o2FBSp6ABchtMDbLLGx577w4jU5jIaAuoTuBXLRWlhvB5khkFe65zmvlBw0BIa5wGZ2NMjWi0fa2kvHST9zO4mq52zqcF/vhs7XWwD7Q6uCJnjdy7mxprsFq943k+aSslHy7Qh33MQ5yO0J6n0Wtm9XzSv+zuJdT760yUqeg2Y3XIAnz0Ui4mYCXuLnx1OGRwOFxrQCNuric88z5Kx261voioU/qbfct1F5riOI6yEZ57RtJ7oPPU9Vt132BkLMLB1cTm5x3c47kqhuO5nSObPaARhzijxHI/E8A0xZ6ZraFpxzpGfJW2ERFYVhERAEREAREQBERAEREAXl7wASSABmSdAF6XIfaPxkbQ51lszj2LSBI9tSZD8DaZkV23OSjdKUTiHb0it9ofGTrc/7NZ6mzBwGQJMrq90gbio7o31OS3P2a8CfYh9otGdre2mHIiIfCDu45YnV2oOvz2d8DCzAWm0NH2k5sac+yBFP+ZBzI0GQ3ruk0pcSyPX3nbN6Dm6m22p5GMJ9sldL7s9CS0EuwM1Hids3+7unqeueKMNFBp+818s8IY3C3T6k7kncnmsisKgi8yPDQS4gAak6BabxJxRiaY7Ocz7wND89vmqsuaca2ycQ7ekSuJeKOzrFZqOm0L6Vaz0949NvoucWmy0e+W0yFznZNz7x3Jd1OQA2AVVauJJI3mLCAKV7lKVJpn6qFJbSZG4y+pGR1b/++a87K8uR7fRuxxM9ELiK/XyHsIAWs0driNNQSdGpc8DY2d3vvOZyphplWvut6lY4bvd2zywYg80blUmviy3K3a7+HQxrS+hdWjY/crrV/wAdACdKCgpzUruIhSv9OJPy8mQbiuiSZ3auoxv8ymZH4A7T+sjyG62SGOGGPG00bIcgTm7KgzOpNC4knfNY5bE4tc2V7hHhrQGgr8JaKVB8yoPGNojija5xcMQMdKiuFwFQwDw0pTQ1r5KhLzpJnarR9u8Ag2mQfeyigzxDswasA5cz1ceipL4LjM1oJwOHe1I12G5PIalZbXbHyFpMTi0eEOe1ow5UqwZbb55KDbbZlTspInCtHNqQNssJIH0Upn/k3/f5Jb9Jtdx3E+0EDBWKPwwAjX4pnDIE8vQLoty8PtjIkkAMwFBQZNHJoVN7LOHnWaz9q9zsdoaxxYQRhGZGKueM4s68gNluy9THjS5MOTI29IIirpb6hErYcWKRxpRudMq50+vKoqrG0itJssURF04EXwFEB9REQBERAEREARFrHH3FIsFnq0g2iTKJp57uIGw/OgXG9LZ1Lb0jW/ajxcW1sdneWyEffSD3W0rgB2JGvIea9+zPg0Ma21Tt71KwsPu/jPU7ch5qm9m3CxtMhtNoq6IOr3s+0k1z5tadeZoNl1WaYvd2cZ08b/h6D8R+nyVcp0/Jl10pXhP7nqWYucWM1Hids3oPxfks8MQaKN0/eZ5lIYgwBrRQD959V7VpQFHt9tZCwvkdRo+p5DmVVcRcTxWVpzDpNmj9VxziLimWeQyl2Nra0DdGjfC2v1VGTOp4nll0YnXL6Ny4s4sMrSI/A3Omg6VPPotIF5l7gHyOcRk9oAaKEEjXy+qgWi9xJEHEOa2gLssg05HM/wBliawSHFH4NnEEV655nIUHmsTTe3fZqnS4k9Wqx9oX4e6waEE71rXnny5KbZYC7uj9jSpOwWKzRukdhZQNaO84+FuvzPRbDFNHBGR2by3UuBGM03ocvT6KFNvgnxPJmsV3ta3EJsBaO94cv9jgSP1VjdYfK8iRxa2OhaKAF2Jusg2yJyB3UaOMOljcWtbhcC5nLLKrgAHOFQTXIBuWlVr9/cVVnlhgcQ14BdMB7rW0IZlno7vaKKxt8L/CDr5lrf1+sbJ2cVZZmjT/AC2O+KQ1r6fRao+apdJlNPn95IaVpnSJoFGty6ab6r422R9k9kLS3KjR7znHbrXmp10XDaLU8NbGWud4vDkNNQchSoqfQFXRHjx/pxs92KGd+AjCXvAo1rXOJrnTUV86Lq/CXBogDZbTgktOooO4zyB1PU+isuGOGIrG3LvSkUc+m3wt5NV6tWHAp9Vd/wAGfLm3xPQXiaUMBc40aNSqi9uImRO7KNpmtJ0iZmfNx0aPNQrLw7JPI2e3PxPaSWQtP3TK5Z/GaeiudeyK1PvR6tVtmtZMdnqyI5OkOXnT+wz5kKzua5IrMO4KvPiefEf7DoMlPc5rG5kNaPIAKgmvyWZ4ZYo8bK9+d/dY0adzd59KLnEvb5Z3mlpcIsb1viOAd41ds0a/9KnD7ZaCMxHE4e4RXzL9vJtfRWVkuBjXF8hMjzrXw/Lf1qrcJ41XY8lPRAua6m2aIRtc92ZJc9xJLjmSfVFPRWa0V7CIiAIiIAiIgI1425kEb5ZHBrGCpJXD4Gy31eJJq1p9RFC06jbEdup6K59qHEwnf9nYSYIjV9P8yQGgaOdDl515LceCbg+zWfBpaH0M7x7pIyjaae6Mvqqt+da9kXpfZzv3ZeWeEMY2z2cYWMAaSNGjkObz9K1PWfBC1jQ1ooB+6nmeq+wxBoDWigChXze8dmjxyHyaNSeisbSW2UpNvgk2y1siYXyODWDUk0WiXtxr2tWxVbGDrWjnf+oWvXxfLrVJjkcMDQS1p8DfTc9StSvO86s7Vx7oFQGijn8vTzXn5M9ZfTHCNcYVPNEPi7icvfgAOGtH50xDSg/eywQYcJcX60aAGjICm1etclU2exMIxvkaKuFG1rqdDutggszI6VpRpJBzPqpWoxz4o7CqntkS0VfG1jwGNqC/KndqTp9VcWWF8oAY1/YDIvaDWn4W606hSbsuF1ocHS0DBm2M+J3IyD9Oqs47VJE4MYWVcQ01NcJ/DTInpplnyWasm+F7FutH20zwRwsjhOI4ml7WtcXBoqcTm0qBUN1Xx0jS01IwCnaPNcIblUAnchvhG5S0XqyzPkdQvlIY3I957u+4kk6AYvIUyWu3xeUktHSPBcTRrBTC086e8ctSuQm9Kfqc/Nky/b+7ZxrhhhO1QHvG2PQhvTf6KokjZIS8AZRiryO5hBNA1uhzrmcvNYuxxNDWgukfUFpFa1yArqf7LqPCXs4LqSW0UZgY0Q7nCSavOwNfCOXotUY/aSFUl2a7wrwc+0yNLAQxoPaTOzGI0ybzIFchkF2O5bnissYZEP6nHxOPMlTIIWsaGsaGtGgAoFT3xxG2J/YwtM1pOkbNurzo0LVEKFt9marq3pFtbLWyJhfI4MYNS40C1l14Wm3VbZgYLNvO4d9w/wBNu39SzWPhx8zxLb3iV4zbEP4TPT3j1KsLyv2KFwjaDJMfDFGKu9dmjzXXt98I4tLrlmS57mhsrSIx3jm97s3uPNzt1BtvEoL+ysjDPLuW/wANvVz9PReP/F2i1Z2p/Zw/yIzqP9R+p8gryx2NkTQyNoY0bAItvhcIPS5fLKOz8OvlcJLbKZXDSIVETf8Ab73mVsLGBoAAAA0AyAUe13hHHQPeASQAN6k0GXmpSlKS6I02+wiIpEQiIgCIiAIiIAtM9oPFAgjfBC7/ABDm94j/AC2uy/5u90eqzcecaMsMZYyj7U4dxmuEaY3AZ0HLdcw4a4dtN5WkvfjazFikldWvWmxfStB7telFXdeyLYj8T6Lj2fcOOtUole0tgiOvOSlO7XXCN9KknVdgghaxoa0UaNAvNjsrYmNjjAaxoAAHILFet4Ms8T5X+Fo03J2A6krsyokjdO2QuJuII7FFjeRiOTG7k/2HNcUv7il08hdK40OhHhpyA2We/wC+HWyRzpTQ7N1DRyHJatPLWrS0EjWqxZL+1evY2Y8fgvzLKS3NlGEUo4d2oyJHNV1mcdA5zo88YcRTFU5NplTVVtmYGSVLsLK0PSv5K4jaHF2FpDWgYMsq1rWm+ij4KOESTb5Z8fZwKgNb2dcm0GZP7y6LYbHdZYztJAA6oDG8ifePMgVIWK7WQtr9pHeIqKgubmaAZDJxOg32VrZrACXNlc9sLWte1hfm0kuAc5x3o2uHQKq2/c7tLojXlY24AKVdI5obSlaktOIEZ7kGvVSL+ljje0QAGVgDaZYGAZgkc96b7qsvO3Mia4w4nNoR2poDnlRgAyJ0x8tFUx2x4bWoY3TRpz5knMrni6S0ONnl0Li7EWtfI7Or83EbnXb0ClXXw7JaXxYWCWRxBoAAxjaE5jYdSrzgrhWe2ujlJIYWHtJXDckHCwb/AJBdiuK5IbJGI4WgAAAu951N3HdbMeKn+SKcmWUuOyo4R4LhsYxkB051dTJvRo/VbFbLWyJhfI4MYNXE0CrL04hbG/sYWme0/wAtmjesjtGj6qC+7Gj/ABF5yscW5tYTSCPyafE7qVpWktSZ+ae6PP2y0W7KDFZ7JvM4UkeP9Np8I/EVNYLJd0dMml3m6WQ+necVhjvSe1ZWWMxQ6dvK2hP/ANcZzI5E0Cn3bcccJxmskx8UsneefInwjoE0Hxw/oQALVa9a2WznbLt3Dz0YD81b3ZdcVnbhiaBXU6ucebjqSoVt4jiY7s46zTfBEMRH9RGTfVRX2C1Wr+NJ9ni/lxGryPxSbeQC4te3LHPvwiTenEccLuzAMkuzGDEfWmnqojWW20eKlni5VBkPrt6K6sF3RwikbQOZ1cepOpUtPBv7zHkl0iruq444CXAYpDq92Z9FaIimklwiDbfLCIi6cCIiAIiwW21shY6SVwZG0EucTQABAZ1z7jP2hNixQ2Mh0wydKc44zyHxv6Ba7xHxpaLxlNlu9jzEfh7skg0Jc4kCOPPzK27grgGOyYZJiJbQNKD7uPoxvP8AEc1W3VcSWqZnmvoa7wv7PXzu+0W0uGI4jiP3r9+8fcb+EZ+S6lZbMyNoZG0NY0UAGgWVFKZUkKt12Fx/2kcU9uXxRGsURAO2Ik0r+g9Vs3tJ4tbZ4zBE4GZ3ipq1p/UrjdkcA7G8Oc4uxb5EaV50Wb4i9+lf38i/BH4mWVms2FpxO75OnIdevmtp4Z4BFscJJQWWYa0ydIeQ5Ac1WcI3C+8LS3G17YG5yOAoOYbU7k8tBVdO4u4lZd8TWRtBkIAYzRrRoHO6dN1Xhx/jssy5PwSaRfHB1mu6YzOLZmhh7GzvzJfmA6TmxoNSTrllVa1ZrU9hdKY2OeammY2qQ0NGFo2p9V5N5vtD394vnlNH4wcLdcJa6mTSGkYdlnntJiFJGkEtoWVbU+oJoNe8aDNRy1t+OuDsL5vkk2l/ZuaZiG4XMcWBvdAoDRu5pz1JbTTJQrbb3SucahsTqd0tJJwigxU860rqd1DmvR7yJHDE6tG1JEba7NFK+pzKs+Frnmtjmdm0CoqcOUcY6nc6/oFBQ/lyS2kUdqxSlgL6QudQANALqVII3AqF0fg/2bMcBNbQ5w1bE4n5vAp/x+a2zhbg2CxsZl2kzR/EcBkfwj3fzVteN6Nio0AvlPhjZm4/o0fiNAtmPD49mbJl390yWy1xWaIvkc2OFg1NA0DkP7LXDeFot4+4xWaxe9O8Ukkb/pNPhFPeOfJWAuHtyyS2hskjTVsYJ7Jh6D3nfiPoAsl7WCMu7W0y0haMoyQ2PzcPePTTLRXPZWtIgWICKPsrtja41o6aQnBXdzneKQ15fNS7Jw60OE1qebRMMw59BGz+iPwt8zU9V8F9SS92xQ4m6drJVkQ8h4negp1XtlwdocVrkdMfg8MI8mDX/cSufod5Xb/9EvEbXEssrHTvGVW5Rt/qecvlVeP/ABE8/wD8qajP5MJLW+Tn+J30V5FGGgNaAGjQAUAXtd8d9nPLXRGsNgjhbhiY1jeQH581JRFIgEREAREQBERAEREBW39fcNjiMs7sLRoPeceTRuVyR0lsv+Y6xWRju6wVwj8Tzo51PltzW6X3wI+3WsS2ufFZmHuQtqMuRO29SKnqtysVkZCxscTQyNoo1oFAAo632TTU9dlVwrwvBYI8ELavPjkPjeep5chsrxEUiAWjcZ8bCIOhsxDpcw6QZhh5Dm78lH494voH2ezOGLSR4Ph5taefNc5s1oa4ECvmf+li+I+I16YNWHDv1UU153rI6UjF2r+laNru52rnfktl4ZueS2PZEGnbG+hwsG5rp5Deqz8KcNG2SBgFI2nvvAoAPP4jy9V2m67ujs8bYom4WN+Z6k7nquY8SyJNrj+SWTJ4cI+3Zd8dnjbFE0NY36ncnmTzWte0W4vtEIkZ/Ej1oKks3HkDQ/NbehC2VCqfEyzTT2fnOJxjH3dO2xB1SQWijS3Uf1HTJQ7dIXNLG4HSOe3tH4y+lXDxGg1r4dhVdc4i9mkM7scDzA4+ICpadzQVy/Loo3C/s0EUmO1Fj2tPdjZXC6hqHPrmaUqBnqa1WVYK3yaHlnRRcJezx9owyWh5bZ61DQHBz+oqe6OtKnbmutWCwxwMEcLGsjbkGtFAs4Cg3pfEVnH3ju8dGAFzz5NGZWmZUIoqnTJxVO/7NYscssjWvkPekkcMTjs0bkcmhRxNbLT4GiywnRz6OmpzDPC31J8lnuzhiCF/aEOltG80ri9/pXJo6NAXezmkuyLHe9ptQ/wsJijOk1oaWnzbFk4jqSFJsnDUYd2k7nWiXUOlza0/gZ4W/n1V2iePzHl8j4AvqIpEQiIgCIiAIiIAiIgCIiAIiIAiIgC0X2h8WdiPs0BrO4d8jVjT+p+g9FvJC49eXANtbazheJmSEntXFodnrjB1Pl9FVl8vHUlmLx8vUasI3OHdq6R2jRUn5DNbPw17OrTIcU/3MVdyMZFfhGnr8l0ThXhWOxN2fMR3pKU9GjYLYFVi+GSXqLb+Ib+6Q7qu2OzxiOJuFg+ZPMncqYiLV0ZgiIgCIiA8vbUEVI6jVR7Jd0cZJYwBxzLtXE8yTmpSIAiIgCIiAIiIAiIgCIiAIiIAiIgCIiAIiID/2Q=="/>
          <p:cNvSpPr>
            <a:spLocks noChangeAspect="1" noChangeArrowheads="1"/>
          </p:cNvSpPr>
          <p:nvPr/>
        </p:nvSpPr>
        <p:spPr bwMode="auto">
          <a:xfrm>
            <a:off x="155575" y="-1257300"/>
            <a:ext cx="3105150" cy="26289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1754" name="Picture 10" descr="Image result for koplje strela i lu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371600"/>
            <a:ext cx="9144000" cy="411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adržaj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A) HAMBURGER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</a:t>
            </a:r>
            <a:r>
              <a:rPr lang="en-US" dirty="0" smtClean="0"/>
              <a:t>)</a:t>
            </a:r>
            <a:r>
              <a:rPr lang="sr-Latn-RS" dirty="0" smtClean="0"/>
              <a:t> SAMO MESO</a:t>
            </a:r>
            <a:endParaRPr lang="en-US" dirty="0" smtClean="0"/>
          </a:p>
          <a:p>
            <a:endParaRPr lang="sr-Latn-RS" dirty="0" smtClean="0"/>
          </a:p>
          <a:p>
            <a:endParaRPr lang="en-US" dirty="0" smtClean="0"/>
          </a:p>
          <a:p>
            <a:r>
              <a:rPr lang="en-US" dirty="0" smtClean="0"/>
              <a:t>C) ONO </a:t>
            </a:r>
            <a:r>
              <a:rPr lang="sr-Latn-RS" dirty="0" smtClean="0"/>
              <a:t>Š</a:t>
            </a:r>
            <a:r>
              <a:rPr lang="en-US" dirty="0" smtClean="0"/>
              <a:t>TO ULOVE</a:t>
            </a:r>
            <a:r>
              <a:rPr lang="sr-Latn-RS" dirty="0" smtClean="0"/>
              <a:t> , VOĆE I  BILJKE IZ PRIRODE</a:t>
            </a:r>
            <a:endParaRPr lang="en-US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sz="6000" smtClean="0"/>
              <a:t>STA SU JELI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adržaj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800" dirty="0" smtClean="0"/>
              <a:t>POD C:   </a:t>
            </a:r>
          </a:p>
          <a:p>
            <a:pPr>
              <a:buNone/>
            </a:pPr>
            <a:endParaRPr lang="en-US" sz="4800" dirty="0" smtClean="0"/>
          </a:p>
          <a:p>
            <a:pPr>
              <a:buNone/>
            </a:pPr>
            <a:r>
              <a:rPr lang="sr-Latn-RS" sz="4800" dirty="0" smtClean="0"/>
              <a:t>  </a:t>
            </a:r>
            <a:r>
              <a:rPr lang="en-US" sz="4800" dirty="0" smtClean="0"/>
              <a:t>ONO </a:t>
            </a:r>
            <a:r>
              <a:rPr lang="sr-Latn-RS" sz="4800" dirty="0"/>
              <a:t>Š</a:t>
            </a:r>
            <a:r>
              <a:rPr lang="en-US" sz="4800" dirty="0"/>
              <a:t>TO ULOVE</a:t>
            </a:r>
            <a:r>
              <a:rPr lang="sr-Latn-RS" sz="4800" dirty="0"/>
              <a:t> , VOĆE I  BILJKE IZ PRIRODE</a:t>
            </a:r>
            <a:endParaRPr lang="en-US" sz="4800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sz="7200" smtClean="0"/>
              <a:t>RESENJE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http://www.novosti.rs/upload/images/2014/01/08n/Pecinski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600200"/>
            <a:ext cx="8449232" cy="3590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Čuvar mesta za sadržaj 4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10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sr-Latn-RS" sz="4400" dirty="0" smtClean="0"/>
              <a:t>Š</a:t>
            </a:r>
            <a:r>
              <a:rPr lang="en-US" sz="4400" dirty="0" smtClean="0"/>
              <a:t>TA </a:t>
            </a:r>
            <a:r>
              <a:rPr lang="en-US" sz="4400" dirty="0" smtClean="0"/>
              <a:t>JE </a:t>
            </a:r>
            <a:r>
              <a:rPr lang="sr-Latn-RS" sz="4400" dirty="0" smtClean="0"/>
              <a:t>Č</a:t>
            </a:r>
            <a:r>
              <a:rPr lang="en-US" sz="4400" dirty="0" smtClean="0"/>
              <a:t>OVEK </a:t>
            </a:r>
            <a:r>
              <a:rPr lang="en-US" sz="4400" dirty="0" smtClean="0"/>
              <a:t>POSLE MNOGO GODINA OTKRIO</a:t>
            </a:r>
          </a:p>
          <a:p>
            <a:pPr>
              <a:buNone/>
            </a:pPr>
            <a:endParaRPr lang="en-US" sz="4400" dirty="0" smtClean="0"/>
          </a:p>
          <a:p>
            <a:pPr marL="742950" indent="-742950">
              <a:buAutoNum type="alphaUcParenR"/>
            </a:pPr>
            <a:r>
              <a:rPr lang="en-US" sz="4400" dirty="0" smtClean="0"/>
              <a:t>CVE</a:t>
            </a:r>
            <a:r>
              <a:rPr lang="sr-Latn-RS" sz="4400" dirty="0" smtClean="0"/>
              <a:t>Ć</a:t>
            </a:r>
            <a:r>
              <a:rPr lang="en-US" sz="4400" dirty="0" smtClean="0"/>
              <a:t>E</a:t>
            </a:r>
            <a:endParaRPr lang="en-US" sz="4400" dirty="0" smtClean="0"/>
          </a:p>
          <a:p>
            <a:pPr marL="742950" indent="-742950">
              <a:buAutoNum type="alphaUcParenR"/>
            </a:pPr>
            <a:r>
              <a:rPr lang="en-US" sz="4400" dirty="0" smtClean="0"/>
              <a:t>VATR</a:t>
            </a:r>
            <a:r>
              <a:rPr lang="sr-Latn-RS" sz="4400" dirty="0" smtClean="0"/>
              <a:t>U</a:t>
            </a:r>
            <a:endParaRPr lang="en-US" sz="4400" dirty="0" smtClean="0"/>
          </a:p>
          <a:p>
            <a:pPr marL="742950" indent="-742950">
              <a:buAutoNum type="alphaUcParenR"/>
            </a:pPr>
            <a:r>
              <a:rPr lang="en-US" sz="4400" dirty="0" smtClean="0"/>
              <a:t>KUTIJU</a:t>
            </a: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adržaj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POD  B:</a:t>
            </a:r>
          </a:p>
          <a:p>
            <a:r>
              <a:rPr lang="en-US" sz="5400" dirty="0" smtClean="0"/>
              <a:t>VATR</a:t>
            </a:r>
            <a:r>
              <a:rPr lang="sr-Latn-RS" sz="5400" dirty="0" smtClean="0"/>
              <a:t>U</a:t>
            </a:r>
            <a:endParaRPr lang="en-US" sz="5400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RESENJE JE: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adržaj 1"/>
          <p:cNvSpPr>
            <a:spLocks noGrp="1"/>
          </p:cNvSpPr>
          <p:nvPr>
            <p:ph idx="1"/>
          </p:nvPr>
        </p:nvSpPr>
        <p:spPr>
          <a:xfrm>
            <a:off x="381000" y="457200"/>
            <a:ext cx="8229600" cy="5867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/>
              <a:t>U DALEKOJ PROSLOSTI COVEK JE ZIVEO U PECINI.PRAVIO JE PRIMITIVNO ORUZIJE : KOPLJE,LUK I  STRELU  KOJIMA JE LOVIO. JEO JE SAMO ONO STO ULOVI.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cdn.nezavisne.rs/2012/04/640x427/20120403091703_1352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9" y="228600"/>
            <a:ext cx="8743949" cy="63627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1219200"/>
          </a:xfrm>
        </p:spPr>
        <p:txBody>
          <a:bodyPr/>
          <a:lstStyle/>
          <a:p>
            <a:pPr algn="ctr"/>
            <a:r>
              <a:rPr lang="sr-Latn-RS" dirty="0" smtClean="0"/>
              <a:t>PREZENTACIJU SASTAVILE</a:t>
            </a:r>
            <a:r>
              <a:rPr dirty="0" smtClean="0"/>
              <a:t>:</a:t>
            </a:r>
            <a:endParaRPr lang="en-US" dirty="0"/>
          </a:p>
        </p:txBody>
      </p:sp>
      <p:sp>
        <p:nvSpPr>
          <p:cNvPr id="5" name="Čuvar mesta za sadržaj 4"/>
          <p:cNvSpPr>
            <a:spLocks noGrp="1"/>
          </p:cNvSpPr>
          <p:nvPr>
            <p:ph idx="1"/>
          </p:nvPr>
        </p:nvSpPr>
        <p:spPr>
          <a:xfrm>
            <a:off x="1371600" y="2743200"/>
            <a:ext cx="7315200" cy="281940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Jelena</a:t>
            </a:r>
            <a:r>
              <a:rPr lang="en-US" sz="3200" dirty="0" smtClean="0"/>
              <a:t>  </a:t>
            </a:r>
            <a:r>
              <a:rPr lang="en-US" sz="3200" dirty="0" err="1" smtClean="0"/>
              <a:t>Bursac</a:t>
            </a:r>
            <a:endParaRPr lang="en-US" sz="3200" dirty="0" smtClean="0"/>
          </a:p>
          <a:p>
            <a:r>
              <a:rPr lang="en-US" sz="3200" dirty="0" err="1" smtClean="0"/>
              <a:t>Ivana</a:t>
            </a:r>
            <a:r>
              <a:rPr lang="en-US" sz="3200" dirty="0" smtClean="0"/>
              <a:t> </a:t>
            </a:r>
            <a:r>
              <a:rPr lang="en-US" sz="3200" dirty="0" err="1" smtClean="0"/>
              <a:t>Kunert</a:t>
            </a:r>
            <a:endParaRPr lang="en-US" sz="3200" dirty="0" smtClean="0"/>
          </a:p>
          <a:p>
            <a:r>
              <a:rPr lang="en-US" sz="3200" dirty="0" err="1" smtClean="0"/>
              <a:t>Marija</a:t>
            </a:r>
            <a:r>
              <a:rPr lang="en-US" sz="3200" dirty="0" smtClean="0"/>
              <a:t>  </a:t>
            </a:r>
            <a:r>
              <a:rPr lang="en-US" sz="3200" dirty="0" err="1" smtClean="0"/>
              <a:t>Vranes</a:t>
            </a:r>
            <a:r>
              <a:rPr lang="en-US" sz="3200" dirty="0" smtClean="0"/>
              <a:t> </a:t>
            </a:r>
          </a:p>
          <a:p>
            <a:r>
              <a:rPr lang="en-US" sz="3200" dirty="0" smtClean="0"/>
              <a:t>Manuela  </a:t>
            </a:r>
            <a:r>
              <a:rPr lang="en-US" sz="3200" dirty="0" err="1" smtClean="0"/>
              <a:t>Loncar</a:t>
            </a:r>
            <a:endParaRPr lang="en-US" sz="3200" dirty="0" smtClean="0"/>
          </a:p>
          <a:p>
            <a:pPr>
              <a:buNone/>
            </a:pP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Image result for zivot u pecin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28600"/>
            <a:ext cx="8655326" cy="632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adržaj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  MNOGO  HILJADA  GODINA  LJUDI  SU  </a:t>
            </a:r>
            <a:r>
              <a:rPr lang="sr-Latn-RS" dirty="0" smtClean="0"/>
              <a:t>Ž</a:t>
            </a:r>
            <a:r>
              <a:rPr lang="en-US" dirty="0" smtClean="0"/>
              <a:t>IVELI  </a:t>
            </a:r>
            <a:r>
              <a:rPr lang="en-US" dirty="0" smtClean="0"/>
              <a:t>ISPOD  DRVETA ,  A </a:t>
            </a:r>
            <a:r>
              <a:rPr lang="sr-Latn-RS" dirty="0" smtClean="0"/>
              <a:t>Ž</a:t>
            </a:r>
            <a:r>
              <a:rPr lang="en-US" dirty="0" smtClean="0"/>
              <a:t>IVOTINJE  </a:t>
            </a:r>
            <a:r>
              <a:rPr lang="en-US" dirty="0" smtClean="0"/>
              <a:t>U </a:t>
            </a:r>
            <a:r>
              <a:rPr lang="en-US" dirty="0" smtClean="0"/>
              <a:t>PE</a:t>
            </a:r>
            <a:r>
              <a:rPr lang="sr-Latn-RS" dirty="0" smtClean="0"/>
              <a:t>Ć</a:t>
            </a:r>
            <a:r>
              <a:rPr lang="en-US" dirty="0" smtClean="0"/>
              <a:t>INAMA.</a:t>
            </a:r>
            <a:r>
              <a:rPr lang="sr-Latn-RS" dirty="0" smtClean="0"/>
              <a:t> </a:t>
            </a:r>
            <a:r>
              <a:rPr lang="en-US" dirty="0" smtClean="0"/>
              <a:t>LJUDI  </a:t>
            </a:r>
            <a:r>
              <a:rPr lang="en-US" dirty="0" smtClean="0"/>
              <a:t>SU  SE  DOSETILI  DA  ISTERAJU  </a:t>
            </a:r>
            <a:r>
              <a:rPr lang="sr-Latn-RS" dirty="0" smtClean="0"/>
              <a:t>Ž</a:t>
            </a:r>
            <a:r>
              <a:rPr lang="en-US" dirty="0" smtClean="0"/>
              <a:t>IVOTINJE  </a:t>
            </a:r>
            <a:r>
              <a:rPr lang="en-US" dirty="0" smtClean="0"/>
              <a:t>IZ  </a:t>
            </a:r>
            <a:r>
              <a:rPr lang="en-US" dirty="0" smtClean="0"/>
              <a:t>PE</a:t>
            </a:r>
            <a:r>
              <a:rPr lang="sr-Latn-RS" dirty="0" smtClean="0"/>
              <a:t>Ć</a:t>
            </a:r>
            <a:r>
              <a:rPr lang="en-US" dirty="0" smtClean="0"/>
              <a:t>INE  </a:t>
            </a:r>
            <a:r>
              <a:rPr lang="en-US" dirty="0" smtClean="0"/>
              <a:t>TAKO  </a:t>
            </a:r>
            <a:r>
              <a:rPr lang="sr-Latn-RS" dirty="0" smtClean="0"/>
              <a:t>Š</a:t>
            </a:r>
            <a:r>
              <a:rPr lang="en-US" dirty="0" smtClean="0"/>
              <a:t>TO  </a:t>
            </a:r>
            <a:r>
              <a:rPr lang="en-US" dirty="0" smtClean="0"/>
              <a:t>SU  STAVILI  VATRU  NA  ULAZ.</a:t>
            </a:r>
            <a:endParaRPr lang="en-US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static.politika.co.rs/uploads/rubrike/309468/i/1/maros%20pecinska%20umetnost%2040.000%20godina%20star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66700"/>
            <a:ext cx="8610600" cy="63246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adržaj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38800"/>
          </a:xfrm>
        </p:spPr>
        <p:txBody>
          <a:bodyPr>
            <a:normAutofit/>
          </a:bodyPr>
          <a:lstStyle/>
          <a:p>
            <a:r>
              <a:rPr lang="en-US" sz="4000" dirty="0" err="1" smtClean="0"/>
              <a:t>Sve</a:t>
            </a:r>
            <a:r>
              <a:rPr lang="en-US" sz="4000" dirty="0" smtClean="0"/>
              <a:t> </a:t>
            </a:r>
            <a:r>
              <a:rPr lang="sr-Latn-RS" sz="4000" dirty="0" smtClean="0"/>
              <a:t>š</a:t>
            </a:r>
            <a:r>
              <a:rPr lang="en-US" sz="4000" dirty="0" smtClean="0"/>
              <a:t>to </a:t>
            </a:r>
            <a:r>
              <a:rPr lang="en-US" sz="4000" dirty="0" smtClean="0"/>
              <a:t>je </a:t>
            </a:r>
            <a:r>
              <a:rPr lang="sr-Latn-RS" sz="4000" dirty="0" smtClean="0"/>
              <a:t>č</a:t>
            </a:r>
            <a:r>
              <a:rPr lang="en-US" sz="4000" dirty="0" err="1" smtClean="0"/>
              <a:t>ovek</a:t>
            </a:r>
            <a:r>
              <a:rPr lang="en-US" sz="4000" dirty="0" smtClean="0"/>
              <a:t> </a:t>
            </a:r>
            <a:r>
              <a:rPr lang="en-US" sz="4000" dirty="0" err="1" smtClean="0"/>
              <a:t>stvorio</a:t>
            </a:r>
            <a:r>
              <a:rPr lang="en-US" sz="4000" dirty="0" smtClean="0"/>
              <a:t> </a:t>
            </a:r>
            <a:r>
              <a:rPr lang="en-US" sz="4000" dirty="0" err="1" smtClean="0"/>
              <a:t>ili</a:t>
            </a:r>
            <a:r>
              <a:rPr lang="en-US" sz="4000" dirty="0" smtClean="0"/>
              <a:t> </a:t>
            </a:r>
            <a:r>
              <a:rPr lang="en-US" sz="4000" dirty="0" err="1" smtClean="0"/>
              <a:t>koristio</a:t>
            </a:r>
            <a:r>
              <a:rPr lang="en-US" sz="4000" dirty="0" smtClean="0"/>
              <a:t> </a:t>
            </a:r>
            <a:r>
              <a:rPr lang="en-US" sz="4000" dirty="0" err="1" smtClean="0"/>
              <a:t>tokom</a:t>
            </a:r>
            <a:r>
              <a:rPr lang="en-US" sz="4000" dirty="0" smtClean="0"/>
              <a:t> </a:t>
            </a:r>
            <a:r>
              <a:rPr lang="sr-Latn-RS" sz="4000" dirty="0" smtClean="0"/>
              <a:t>ž</a:t>
            </a:r>
            <a:r>
              <a:rPr lang="en-US" sz="4000" dirty="0" err="1" smtClean="0"/>
              <a:t>ivota</a:t>
            </a:r>
            <a:r>
              <a:rPr lang="en-US" sz="4000" dirty="0" smtClean="0"/>
              <a:t>, a </a:t>
            </a:r>
            <a:r>
              <a:rPr lang="en-US" sz="4000" dirty="0" err="1" smtClean="0"/>
              <a:t>ostalo</a:t>
            </a:r>
            <a:r>
              <a:rPr lang="en-US" sz="4000" dirty="0" smtClean="0"/>
              <a:t> je </a:t>
            </a:r>
            <a:r>
              <a:rPr lang="en-US" sz="4000" dirty="0" err="1" smtClean="0"/>
              <a:t>sa</a:t>
            </a:r>
            <a:r>
              <a:rPr lang="sr-Latn-RS" sz="4000" dirty="0" smtClean="0"/>
              <a:t>č</a:t>
            </a:r>
            <a:r>
              <a:rPr lang="en-US" sz="4000" dirty="0" err="1" smtClean="0"/>
              <a:t>uvano</a:t>
            </a:r>
            <a:r>
              <a:rPr lang="en-US" sz="4000" dirty="0" smtClean="0"/>
              <a:t> </a:t>
            </a:r>
            <a:r>
              <a:rPr lang="en-US" sz="4000" dirty="0" smtClean="0"/>
              <a:t>do </a:t>
            </a:r>
            <a:r>
              <a:rPr lang="en-US" sz="4000" dirty="0" err="1" smtClean="0"/>
              <a:t>danas</a:t>
            </a:r>
            <a:r>
              <a:rPr lang="en-US" sz="4000" dirty="0" smtClean="0"/>
              <a:t>,  </a:t>
            </a:r>
            <a:r>
              <a:rPr lang="en-US" sz="4000" dirty="0" err="1" smtClean="0"/>
              <a:t>tragovi</a:t>
            </a:r>
            <a:r>
              <a:rPr lang="en-US" sz="4000" dirty="0" smtClean="0"/>
              <a:t> </a:t>
            </a:r>
            <a:r>
              <a:rPr lang="en-US" sz="4000" dirty="0" err="1" smtClean="0"/>
              <a:t>su</a:t>
            </a:r>
            <a:r>
              <a:rPr lang="en-US" sz="4000" dirty="0" smtClean="0"/>
              <a:t> </a:t>
            </a:r>
            <a:r>
              <a:rPr lang="en-US" sz="4000" dirty="0" smtClean="0"/>
              <a:t>pro</a:t>
            </a:r>
            <a:r>
              <a:rPr lang="sr-Latn-RS" sz="4000" dirty="0" smtClean="0"/>
              <a:t>š</a:t>
            </a:r>
            <a:r>
              <a:rPr lang="en-US" sz="4000" dirty="0" err="1" smtClean="0"/>
              <a:t>losti</a:t>
            </a:r>
            <a:r>
              <a:rPr lang="en-US" sz="4000" dirty="0" smtClean="0"/>
              <a:t>. To </a:t>
            </a:r>
            <a:r>
              <a:rPr lang="en-US" sz="4000" dirty="0" err="1" smtClean="0"/>
              <a:t>su</a:t>
            </a:r>
            <a:r>
              <a:rPr lang="en-US" sz="4000" dirty="0" smtClean="0"/>
              <a:t> </a:t>
            </a:r>
            <a:r>
              <a:rPr lang="en-US" sz="4000" dirty="0" err="1" smtClean="0"/>
              <a:t>razne</a:t>
            </a:r>
            <a:r>
              <a:rPr lang="en-US" sz="4000" dirty="0" smtClean="0"/>
              <a:t> </a:t>
            </a:r>
            <a:r>
              <a:rPr lang="en-US" sz="4000" dirty="0" err="1" smtClean="0"/>
              <a:t>gradevine</a:t>
            </a:r>
            <a:r>
              <a:rPr lang="en-US" sz="4000" dirty="0" smtClean="0"/>
              <a:t>, </a:t>
            </a:r>
            <a:r>
              <a:rPr lang="en-US" sz="4000" dirty="0" err="1" smtClean="0"/>
              <a:t>predmeti</a:t>
            </a:r>
            <a:r>
              <a:rPr lang="en-US" sz="4000" dirty="0" smtClean="0"/>
              <a:t>, </a:t>
            </a:r>
            <a:r>
              <a:rPr lang="en-US" sz="4000" dirty="0" err="1" smtClean="0"/>
              <a:t>knjige</a:t>
            </a:r>
            <a:r>
              <a:rPr lang="en-US" sz="4000" dirty="0" smtClean="0"/>
              <a:t>, </a:t>
            </a:r>
            <a:r>
              <a:rPr lang="en-US" sz="4000" dirty="0" err="1" smtClean="0"/>
              <a:t>fotografije</a:t>
            </a:r>
            <a:r>
              <a:rPr lang="en-US" sz="4000" dirty="0" smtClean="0"/>
              <a:t> i </a:t>
            </a:r>
            <a:r>
              <a:rPr lang="en-US" sz="4000" dirty="0" err="1" smtClean="0"/>
              <a:t>slicno</a:t>
            </a:r>
            <a:r>
              <a:rPr lang="en-US" sz="4000" dirty="0" smtClean="0"/>
              <a:t>.</a:t>
            </a:r>
            <a:r>
              <a:rPr lang="sr-Latn-RS" sz="4000" dirty="0" smtClean="0"/>
              <a:t> </a:t>
            </a:r>
            <a:r>
              <a:rPr lang="en-US" sz="4000" dirty="0" err="1" smtClean="0"/>
              <a:t>Zahvaljuju</a:t>
            </a:r>
            <a:r>
              <a:rPr lang="sr-Latn-RS" sz="4000" dirty="0" smtClean="0"/>
              <a:t>ć</a:t>
            </a:r>
            <a:r>
              <a:rPr lang="en-US" sz="4000" dirty="0" smtClean="0"/>
              <a:t>i </a:t>
            </a:r>
            <a:r>
              <a:rPr lang="en-US" sz="4000" dirty="0" err="1" smtClean="0"/>
              <a:t>sa</a:t>
            </a:r>
            <a:r>
              <a:rPr lang="sr-Latn-RS" sz="4000" dirty="0" smtClean="0"/>
              <a:t>č</a:t>
            </a:r>
            <a:r>
              <a:rPr lang="en-US" sz="4000" dirty="0" err="1" smtClean="0"/>
              <a:t>uvanim</a:t>
            </a:r>
            <a:r>
              <a:rPr lang="en-US" sz="4000" dirty="0" smtClean="0"/>
              <a:t> </a:t>
            </a:r>
            <a:r>
              <a:rPr lang="en-US" sz="4000" dirty="0" err="1" smtClean="0"/>
              <a:t>tragovima</a:t>
            </a:r>
            <a:r>
              <a:rPr lang="en-US" sz="4000" dirty="0" smtClean="0"/>
              <a:t> </a:t>
            </a:r>
            <a:r>
              <a:rPr lang="en-US" sz="4000" dirty="0" smtClean="0"/>
              <a:t>pro</a:t>
            </a:r>
            <a:r>
              <a:rPr lang="sr-Latn-RS" sz="4000" dirty="0" smtClean="0"/>
              <a:t>š</a:t>
            </a:r>
            <a:r>
              <a:rPr lang="en-US" sz="4000" dirty="0" err="1" smtClean="0"/>
              <a:t>losti</a:t>
            </a:r>
            <a:r>
              <a:rPr lang="sr-Latn-RS" sz="4000" dirty="0" smtClean="0"/>
              <a:t>,</a:t>
            </a:r>
            <a:r>
              <a:rPr lang="en-US" sz="4000" dirty="0" smtClean="0"/>
              <a:t> </a:t>
            </a:r>
            <a:r>
              <a:rPr lang="en-US" sz="4000" dirty="0" err="1" smtClean="0"/>
              <a:t>znamo</a:t>
            </a:r>
            <a:r>
              <a:rPr lang="en-US" sz="4000" dirty="0" smtClean="0"/>
              <a:t> </a:t>
            </a:r>
            <a:r>
              <a:rPr lang="en-US" sz="4000" dirty="0" err="1" smtClean="0"/>
              <a:t>kako</a:t>
            </a:r>
            <a:r>
              <a:rPr lang="en-US" sz="4000" dirty="0" smtClean="0"/>
              <a:t> je </a:t>
            </a:r>
            <a:r>
              <a:rPr lang="en-US" sz="4000" dirty="0" err="1" smtClean="0"/>
              <a:t>nekada</a:t>
            </a:r>
            <a:r>
              <a:rPr lang="en-US" sz="4000" dirty="0" smtClean="0"/>
              <a:t> </a:t>
            </a:r>
            <a:r>
              <a:rPr lang="sr-Latn-RS" sz="4000" dirty="0" smtClean="0"/>
              <a:t>ž</a:t>
            </a:r>
            <a:r>
              <a:rPr lang="en-US" sz="4000" dirty="0" err="1" smtClean="0"/>
              <a:t>iveo</a:t>
            </a:r>
            <a:r>
              <a:rPr lang="en-US" sz="4000" dirty="0" smtClean="0"/>
              <a:t> </a:t>
            </a:r>
            <a:r>
              <a:rPr lang="sr-Latn-RS" sz="4000" dirty="0" smtClean="0"/>
              <a:t>č</a:t>
            </a:r>
            <a:r>
              <a:rPr lang="en-US" sz="4000" dirty="0" err="1" smtClean="0"/>
              <a:t>ovek</a:t>
            </a:r>
            <a:r>
              <a:rPr lang="sr-Latn-RS" sz="4000" dirty="0" smtClean="0"/>
              <a:t>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zivot u pecin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0"/>
            <a:ext cx="8686800" cy="62975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Čuvar mesta za sadržaj 4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48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Latn-RS" sz="4800" dirty="0" smtClean="0"/>
              <a:t> P</a:t>
            </a:r>
            <a:r>
              <a:rPr lang="en-US" sz="4800" dirty="0" err="1" smtClean="0"/>
              <a:t>osle</a:t>
            </a:r>
            <a:r>
              <a:rPr lang="en-US" sz="4800" dirty="0" smtClean="0"/>
              <a:t>  </a:t>
            </a:r>
            <a:r>
              <a:rPr lang="en-US" sz="4800" dirty="0" err="1" smtClean="0"/>
              <a:t>mnogo</a:t>
            </a:r>
            <a:r>
              <a:rPr lang="en-US" sz="4800" dirty="0" smtClean="0"/>
              <a:t>  </a:t>
            </a:r>
            <a:r>
              <a:rPr lang="en-US" sz="4800" dirty="0" err="1" smtClean="0"/>
              <a:t>hiljada</a:t>
            </a:r>
            <a:r>
              <a:rPr lang="en-US" sz="4800" dirty="0" smtClean="0"/>
              <a:t>  </a:t>
            </a:r>
            <a:r>
              <a:rPr lang="en-US" sz="4800" dirty="0" err="1" smtClean="0"/>
              <a:t>godina</a:t>
            </a:r>
            <a:r>
              <a:rPr lang="en-US" sz="4800" dirty="0" smtClean="0"/>
              <a:t>,  </a:t>
            </a:r>
            <a:r>
              <a:rPr lang="sr-Latn-RS" sz="4800" dirty="0" smtClean="0"/>
              <a:t>č</a:t>
            </a:r>
            <a:r>
              <a:rPr lang="en-US" sz="4800" dirty="0" err="1" smtClean="0"/>
              <a:t>ovek</a:t>
            </a:r>
            <a:r>
              <a:rPr lang="en-US" sz="4800" dirty="0" smtClean="0"/>
              <a:t>   </a:t>
            </a:r>
            <a:r>
              <a:rPr lang="en-US" sz="4800" dirty="0" smtClean="0"/>
              <a:t>je  </a:t>
            </a:r>
            <a:r>
              <a:rPr lang="en-US" sz="4800" dirty="0" err="1" smtClean="0"/>
              <a:t>slu</a:t>
            </a:r>
            <a:r>
              <a:rPr lang="sr-Latn-RS" sz="4800" dirty="0" smtClean="0"/>
              <a:t>č</a:t>
            </a:r>
            <a:r>
              <a:rPr lang="en-US" sz="4800" dirty="0" err="1" smtClean="0"/>
              <a:t>ajno</a:t>
            </a:r>
            <a:r>
              <a:rPr lang="en-US" sz="4800" dirty="0" smtClean="0"/>
              <a:t>  </a:t>
            </a:r>
            <a:r>
              <a:rPr lang="en-US" sz="4800" dirty="0" err="1" smtClean="0"/>
              <a:t>otkrio</a:t>
            </a:r>
            <a:r>
              <a:rPr lang="en-US" sz="4800" dirty="0" smtClean="0"/>
              <a:t>  </a:t>
            </a:r>
            <a:r>
              <a:rPr lang="en-US" sz="4800" dirty="0" err="1" smtClean="0"/>
              <a:t>vatru</a:t>
            </a:r>
            <a:r>
              <a:rPr lang="en-US" sz="4800" dirty="0" smtClean="0"/>
              <a:t>.</a:t>
            </a:r>
            <a:r>
              <a:rPr lang="sr-Latn-RS" sz="4800" dirty="0"/>
              <a:t> </a:t>
            </a:r>
            <a:r>
              <a:rPr lang="sr-Latn-RS" sz="4800" dirty="0" smtClean="0"/>
              <a:t>S</a:t>
            </a:r>
            <a:r>
              <a:rPr lang="en-US" sz="4800" dirty="0" err="1" smtClean="0"/>
              <a:t>hvatio</a:t>
            </a:r>
            <a:r>
              <a:rPr lang="en-US" sz="4800" dirty="0" smtClean="0"/>
              <a:t>  </a:t>
            </a:r>
            <a:r>
              <a:rPr lang="en-US" sz="4800" dirty="0" smtClean="0"/>
              <a:t>je  da  je  </a:t>
            </a:r>
            <a:r>
              <a:rPr lang="en-US" sz="4800" dirty="0" err="1" smtClean="0"/>
              <a:t>hrana</a:t>
            </a:r>
            <a:r>
              <a:rPr lang="en-US" sz="4800" dirty="0" smtClean="0"/>
              <a:t>  </a:t>
            </a:r>
            <a:r>
              <a:rPr lang="en-US" sz="4800" dirty="0" err="1" smtClean="0"/>
              <a:t>ukusnija</a:t>
            </a:r>
            <a:r>
              <a:rPr lang="en-US" sz="4800" dirty="0" smtClean="0"/>
              <a:t>  </a:t>
            </a:r>
            <a:r>
              <a:rPr lang="en-US" sz="4800" dirty="0" err="1" smtClean="0"/>
              <a:t>ako</a:t>
            </a:r>
            <a:r>
              <a:rPr lang="en-US" sz="4800" dirty="0" smtClean="0"/>
              <a:t>  se  </a:t>
            </a:r>
            <a:r>
              <a:rPr lang="en-US" sz="4800" dirty="0" err="1" smtClean="0"/>
              <a:t>ispe</a:t>
            </a:r>
            <a:r>
              <a:rPr lang="sr-Latn-RS" sz="4800" dirty="0" smtClean="0"/>
              <a:t>č</a:t>
            </a:r>
            <a:r>
              <a:rPr lang="en-US" sz="4800" dirty="0" smtClean="0"/>
              <a:t>e  </a:t>
            </a:r>
            <a:r>
              <a:rPr lang="en-US" sz="4800" dirty="0" err="1" smtClean="0"/>
              <a:t>ili</a:t>
            </a:r>
            <a:r>
              <a:rPr lang="en-US" sz="4800" dirty="0" smtClean="0"/>
              <a:t>  </a:t>
            </a:r>
            <a:r>
              <a:rPr lang="en-US" sz="4800" dirty="0" err="1" smtClean="0"/>
              <a:t>skuva</a:t>
            </a:r>
            <a:r>
              <a:rPr lang="en-US" sz="4800" dirty="0" smtClean="0"/>
              <a:t>.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adržaj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r>
              <a:rPr lang="en-US" dirty="0" smtClean="0"/>
              <a:t>GDE SU LJUDI PRVO </a:t>
            </a:r>
            <a:r>
              <a:rPr lang="sr-Latn-RS" dirty="0" smtClean="0"/>
              <a:t>Ž</a:t>
            </a:r>
            <a:r>
              <a:rPr lang="en-US" dirty="0" smtClean="0"/>
              <a:t>IVELI</a:t>
            </a:r>
            <a:r>
              <a:rPr lang="en-US" dirty="0" smtClean="0"/>
              <a:t>?   (MESTO)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A)  ISPOD  DRVETA</a:t>
            </a:r>
          </a:p>
          <a:p>
            <a:r>
              <a:rPr lang="en-US" dirty="0" smtClean="0"/>
              <a:t>B)  NA  LIVADI</a:t>
            </a:r>
          </a:p>
          <a:p>
            <a:r>
              <a:rPr lang="en-US" dirty="0" smtClean="0"/>
              <a:t>C)  U  </a:t>
            </a:r>
            <a:r>
              <a:rPr lang="en-US" dirty="0" smtClean="0"/>
              <a:t>PE</a:t>
            </a:r>
            <a:r>
              <a:rPr lang="sr-Latn-RS" dirty="0" smtClean="0"/>
              <a:t>Ć</a:t>
            </a:r>
            <a:r>
              <a:rPr lang="en-US" dirty="0" smtClean="0"/>
              <a:t>INI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sz="4800" smtClean="0"/>
              <a:t>KVIZ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r">
  <a:themeElements>
    <a:clrScheme name="Papi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i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Skup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218</TotalTime>
  <Words>327</Words>
  <Application>Microsoft Office PowerPoint</Application>
  <PresentationFormat>On-screen Show (4:3)</PresentationFormat>
  <Paragraphs>59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Papir</vt:lpstr>
      <vt:lpstr>Život u pećini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KVIZ</vt:lpstr>
      <vt:lpstr>REZULTAT JE:</vt:lpstr>
      <vt:lpstr>PowerPoint Presentation</vt:lpstr>
      <vt:lpstr>PowerPoint Presentation</vt:lpstr>
      <vt:lpstr>REZULTAT JE :</vt:lpstr>
      <vt:lpstr>PowerPoint Presentation</vt:lpstr>
      <vt:lpstr>STA SU JELI</vt:lpstr>
      <vt:lpstr>RESENJE</vt:lpstr>
      <vt:lpstr>PowerPoint Presentation</vt:lpstr>
      <vt:lpstr>PowerPoint Presentation</vt:lpstr>
      <vt:lpstr>RESENJE JE:</vt:lpstr>
      <vt:lpstr>PowerPoint Presentation</vt:lpstr>
      <vt:lpstr>PREZENTACIJU SASTAVILE: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Zivot u pecini</dc:title>
  <dc:creator>Jelena</dc:creator>
  <cp:lastModifiedBy>Suzana</cp:lastModifiedBy>
  <cp:revision>31</cp:revision>
  <dcterms:created xsi:type="dcterms:W3CDTF">2015-05-02T11:31:11Z</dcterms:created>
  <dcterms:modified xsi:type="dcterms:W3CDTF">2015-05-05T22:06:49Z</dcterms:modified>
</cp:coreProperties>
</file>