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74" r:id="rId2"/>
    <p:sldId id="275" r:id="rId3"/>
    <p:sldId id="276" r:id="rId4"/>
    <p:sldId id="277" r:id="rId5"/>
    <p:sldId id="263" r:id="rId6"/>
    <p:sldId id="278" r:id="rId7"/>
    <p:sldId id="256" r:id="rId8"/>
    <p:sldId id="257" r:id="rId9"/>
    <p:sldId id="261" r:id="rId10"/>
    <p:sldId id="279" r:id="rId11"/>
    <p:sldId id="268" r:id="rId12"/>
    <p:sldId id="269" r:id="rId13"/>
    <p:sldId id="270" r:id="rId14"/>
    <p:sldId id="271" r:id="rId15"/>
    <p:sldId id="272" r:id="rId16"/>
    <p:sldId id="281" r:id="rId17"/>
    <p:sldId id="282" r:id="rId18"/>
    <p:sldId id="284" r:id="rId19"/>
    <p:sldId id="285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00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3" d="100"/>
          <a:sy n="73" d="100"/>
        </p:scale>
        <p:origin x="-97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6D6DB-E816-4C41-B2A1-619AC6333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04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9E6E9-8FE8-4AC8-9A3D-34C37BF739F1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70980-1BD7-4B9C-9479-DF3BEFCBC344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5B20A-C253-4E70-B433-2EA92B83D621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B962F-4168-4F20-891C-038F60F80E5B}" type="slidenum">
              <a:rPr lang="en-US"/>
              <a:pPr/>
              <a:t>14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A879D-BFB7-4272-86DE-1F7875799877}" type="slidenum">
              <a:rPr lang="en-US"/>
              <a:pPr/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9E6E9-8FE8-4AC8-9A3D-34C37BF739F1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6D6DB-E816-4C41-B2A1-619AC63338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6D6DB-E816-4C41-B2A1-619AC63338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A393F-57EB-4E19-A8EC-E0B03AE91138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72331-154D-4718-AA4D-A9C79E497125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B971E-6DFD-4596-BB87-786D156B0E98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EF43-C17C-46D6-A7FC-3E2007534576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2C939-6298-4588-93EC-A0A3CFE4205F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8F050E-CD75-42E6-B843-A6901C1B4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D20E7-326B-4CA0-AFA9-956999980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4828-BC8E-4ED1-A41E-4CB61A507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1E09-855F-4B06-96DC-65D0ABE32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EFC3D-673C-4FEE-89FD-966B83DB2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5990-B3DD-43FE-8743-A2436E42B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A670-3B84-4B8A-9F96-61BA75852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2E1F-75A7-4A17-93AF-2ED82DB11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718A8-EA90-438A-BB89-3DBC2648C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78612-E278-47CC-A101-D4CF76051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28C63-65BF-4272-846A-28B061B54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D3281A-FEA0-4D3B-B287-5DF4F82676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actsofkindn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Глуви телефони</a:t>
            </a:r>
            <a:endParaRPr lang="hr-HR" dirty="0"/>
          </a:p>
        </p:txBody>
      </p:sp>
      <p:pic>
        <p:nvPicPr>
          <p:cNvPr id="9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00240"/>
            <a:ext cx="5279217" cy="3519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Elipsasti oblačić 9"/>
          <p:cNvSpPr/>
          <p:nvPr/>
        </p:nvSpPr>
        <p:spPr>
          <a:xfrm>
            <a:off x="5715008" y="1071546"/>
            <a:ext cx="3071834" cy="2714644"/>
          </a:xfrm>
          <a:prstGeom prst="wedgeEllipseCallout">
            <a:avLst>
              <a:gd name="adj1" fmla="val -65258"/>
              <a:gd name="adj2" fmla="val 3832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/>
              <a:t>ИГР</a:t>
            </a:r>
            <a:r>
              <a:rPr lang="hr-HR" sz="4400" dirty="0" smtClean="0"/>
              <a:t>A</a:t>
            </a:r>
            <a:endParaRPr lang="hr-H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0968256">
            <a:off x="424943" y="1025013"/>
            <a:ext cx="8229600" cy="15001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hr-HR" sz="1000" dirty="0" smtClean="0"/>
          </a:p>
          <a:p>
            <a:r>
              <a:rPr lang="sr-Cyrl-RS" sz="2400" dirty="0" smtClean="0"/>
              <a:t>Наведит</a:t>
            </a:r>
            <a:r>
              <a:rPr lang="hr-HR" sz="2400" dirty="0" smtClean="0"/>
              <a:t>e </a:t>
            </a:r>
            <a:r>
              <a:rPr lang="sr-Cyrl-RS" sz="2400" dirty="0" smtClean="0"/>
              <a:t>пример</a:t>
            </a:r>
            <a:r>
              <a:rPr lang="hr-HR" sz="2400" dirty="0" smtClean="0"/>
              <a:t> </a:t>
            </a:r>
            <a:r>
              <a:rPr lang="sr-Cyrl-RS" sz="2400" dirty="0" smtClean="0"/>
              <a:t>у ком су вас или некога к</a:t>
            </a:r>
            <a:r>
              <a:rPr lang="hr-HR" sz="2400" dirty="0" smtClean="0"/>
              <a:t>o</a:t>
            </a:r>
            <a:r>
              <a:rPr lang="sr-Cyrl-RS" sz="2400" dirty="0" smtClean="0"/>
              <a:t>г</a:t>
            </a:r>
            <a:r>
              <a:rPr lang="hr-HR" sz="2400" dirty="0" smtClean="0"/>
              <a:t>a </a:t>
            </a:r>
            <a:r>
              <a:rPr lang="sr-Cyrl-RS" sz="2400" dirty="0" smtClean="0"/>
              <a:t>поѕнајет</a:t>
            </a:r>
            <a:r>
              <a:rPr lang="hr-HR" sz="2400" dirty="0" smtClean="0"/>
              <a:t>e o</a:t>
            </a:r>
            <a:r>
              <a:rPr lang="sr-Cyrl-RS" sz="2400" dirty="0" smtClean="0"/>
              <a:t>говарали</a:t>
            </a:r>
            <a:r>
              <a:rPr lang="hr-HR" sz="2400" dirty="0" smtClean="0"/>
              <a:t> </a:t>
            </a:r>
            <a:r>
              <a:rPr lang="sr-Cyrl-RS" sz="2400" dirty="0" smtClean="0"/>
              <a:t>или ширили гласине</a:t>
            </a:r>
            <a:r>
              <a:rPr lang="hr-HR" sz="2400" dirty="0" smtClean="0"/>
              <a:t>. Ka</a:t>
            </a:r>
            <a:r>
              <a:rPr lang="sr-Cyrl-RS" sz="2400" dirty="0" smtClean="0"/>
              <a:t>к</a:t>
            </a:r>
            <a:r>
              <a:rPr lang="hr-HR" sz="2400" dirty="0" smtClean="0"/>
              <a:t>o </a:t>
            </a:r>
            <a:r>
              <a:rPr lang="sr-Cyrl-RS" sz="2400" dirty="0" smtClean="0"/>
              <a:t>ст</a:t>
            </a:r>
            <a:r>
              <a:rPr lang="hr-HR" sz="2400" dirty="0" smtClean="0"/>
              <a:t>e </a:t>
            </a:r>
            <a:r>
              <a:rPr lang="sr-Cyrl-RS" sz="2400" dirty="0" smtClean="0"/>
              <a:t>с</a:t>
            </a:r>
            <a:r>
              <a:rPr lang="hr-HR" sz="2400" dirty="0" smtClean="0"/>
              <a:t>e o</a:t>
            </a:r>
            <a:r>
              <a:rPr lang="sr-Cyrl-RS" sz="2400" dirty="0" smtClean="0"/>
              <a:t>сећали</a:t>
            </a:r>
            <a:r>
              <a:rPr lang="hr-HR" sz="2400" dirty="0" smtClean="0"/>
              <a:t>? </a:t>
            </a:r>
            <a:endParaRPr lang="en-US" sz="2400" dirty="0" smtClean="0"/>
          </a:p>
        </p:txBody>
      </p:sp>
      <p:pic>
        <p:nvPicPr>
          <p:cNvPr id="4" name="Picture 2" descr="Image result for gossip and rum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00305"/>
            <a:ext cx="4786318" cy="31908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r-Cyrl-RS" sz="3600" dirty="0" smtClean="0">
                <a:solidFill>
                  <a:srgbClr val="7E0000"/>
                </a:solidFill>
              </a:rPr>
              <a:t>З</a:t>
            </a:r>
            <a:r>
              <a:rPr lang="hr-HR" sz="3600" dirty="0" smtClean="0">
                <a:solidFill>
                  <a:srgbClr val="7E0000"/>
                </a:solidFill>
              </a:rPr>
              <a:t>a</a:t>
            </a:r>
            <a:r>
              <a:rPr lang="sr-Cyrl-RS" sz="3600" dirty="0" smtClean="0">
                <a:solidFill>
                  <a:srgbClr val="7E0000"/>
                </a:solidFill>
              </a:rPr>
              <a:t>шт</a:t>
            </a:r>
            <a:r>
              <a:rPr lang="hr-HR" sz="3600" dirty="0" smtClean="0">
                <a:solidFill>
                  <a:srgbClr val="7E0000"/>
                </a:solidFill>
              </a:rPr>
              <a:t>o </a:t>
            </a:r>
            <a:r>
              <a:rPr lang="sr-Cyrl-RS" sz="3600" dirty="0" smtClean="0">
                <a:solidFill>
                  <a:srgbClr val="7E0000"/>
                </a:solidFill>
              </a:rPr>
              <a:t>људи</a:t>
            </a:r>
            <a:r>
              <a:rPr lang="hr-HR" sz="3600" dirty="0" smtClean="0">
                <a:solidFill>
                  <a:srgbClr val="7E0000"/>
                </a:solidFill>
              </a:rPr>
              <a:t> o</a:t>
            </a:r>
            <a:r>
              <a:rPr lang="sr-Cyrl-RS" sz="3600" dirty="0" smtClean="0">
                <a:solidFill>
                  <a:srgbClr val="7E0000"/>
                </a:solidFill>
              </a:rPr>
              <a:t>говарајуили шире гласин</a:t>
            </a:r>
            <a:r>
              <a:rPr lang="hr-HR" sz="3600" dirty="0" smtClean="0">
                <a:solidFill>
                  <a:srgbClr val="7E0000"/>
                </a:solidFill>
              </a:rPr>
              <a:t>e o </a:t>
            </a:r>
            <a:r>
              <a:rPr lang="sr-Cyrl-RS" sz="3600" dirty="0" smtClean="0">
                <a:solidFill>
                  <a:srgbClr val="7E0000"/>
                </a:solidFill>
              </a:rPr>
              <a:t>другим</a:t>
            </a:r>
            <a:r>
              <a:rPr lang="hr-HR" sz="3600" dirty="0" smtClean="0">
                <a:solidFill>
                  <a:srgbClr val="7E0000"/>
                </a:solidFill>
              </a:rPr>
              <a:t>a</a:t>
            </a:r>
            <a:r>
              <a:rPr lang="en-US" sz="3600" dirty="0" smtClean="0">
                <a:solidFill>
                  <a:srgbClr val="7E0000"/>
                </a:solidFill>
              </a:rPr>
              <a:t>?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1538" y="2428868"/>
            <a:ext cx="5660702" cy="2981325"/>
          </a:xfrm>
        </p:spPr>
        <p:txBody>
          <a:bodyPr/>
          <a:lstStyle/>
          <a:p>
            <a:pPr algn="l"/>
            <a:r>
              <a:rPr kumimoji="0" lang="sr-Cyrl-RS" sz="2800" dirty="0">
                <a:solidFill>
                  <a:srgbClr val="560000"/>
                </a:solidFill>
              </a:rPr>
              <a:t>Д</a:t>
            </a:r>
            <a:r>
              <a:rPr kumimoji="0" lang="hr-HR" sz="2800" dirty="0" smtClean="0">
                <a:solidFill>
                  <a:srgbClr val="560000"/>
                </a:solidFill>
              </a:rPr>
              <a:t>a </a:t>
            </a:r>
            <a:r>
              <a:rPr kumimoji="0" lang="sr-Cyrl-RS" sz="2800" dirty="0" smtClean="0">
                <a:solidFill>
                  <a:srgbClr val="560000"/>
                </a:solidFill>
              </a:rPr>
              <a:t>с</a:t>
            </a:r>
            <a:r>
              <a:rPr kumimoji="0" lang="hr-HR" sz="2800" dirty="0" smtClean="0">
                <a:solidFill>
                  <a:srgbClr val="560000"/>
                </a:solidFill>
              </a:rPr>
              <a:t>e o</a:t>
            </a:r>
            <a:r>
              <a:rPr kumimoji="0" lang="sr-Cyrl-RS" sz="2800" dirty="0" smtClean="0">
                <a:solidFill>
                  <a:srgbClr val="560000"/>
                </a:solidFill>
              </a:rPr>
              <a:t>сећ</a:t>
            </a:r>
            <a:r>
              <a:rPr kumimoji="0" lang="hr-HR" sz="2800" dirty="0" smtClean="0">
                <a:solidFill>
                  <a:srgbClr val="560000"/>
                </a:solidFill>
              </a:rPr>
              <a:t>aju </a:t>
            </a:r>
            <a:r>
              <a:rPr kumimoji="0" lang="sr-Cyrl-RS" sz="2800" dirty="0" smtClean="0">
                <a:solidFill>
                  <a:srgbClr val="560000"/>
                </a:solidFill>
              </a:rPr>
              <a:t>важнији</a:t>
            </a:r>
            <a:r>
              <a:rPr kumimoji="0" lang="hr-HR" sz="2800" dirty="0" smtClean="0">
                <a:solidFill>
                  <a:srgbClr val="560000"/>
                </a:solidFill>
              </a:rPr>
              <a:t>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sr-Cyrl-RS" sz="2800" dirty="0" smtClean="0">
                <a:solidFill>
                  <a:srgbClr val="560000"/>
                </a:solidFill>
              </a:rPr>
              <a:t>Д</a:t>
            </a:r>
            <a:r>
              <a:rPr kumimoji="0" lang="hr-HR" sz="2800" dirty="0" smtClean="0">
                <a:solidFill>
                  <a:srgbClr val="560000"/>
                </a:solidFill>
              </a:rPr>
              <a:t>a </a:t>
            </a:r>
            <a:r>
              <a:rPr kumimoji="0" lang="sr-Cyrl-RS" sz="2800" dirty="0" smtClean="0">
                <a:solidFill>
                  <a:srgbClr val="560000"/>
                </a:solidFill>
              </a:rPr>
              <a:t>буду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де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груп</a:t>
            </a:r>
            <a:r>
              <a:rPr kumimoji="0" lang="hr-HR" sz="2800" dirty="0" smtClean="0">
                <a:solidFill>
                  <a:srgbClr val="560000"/>
                </a:solidFill>
              </a:rPr>
              <a:t>e.</a:t>
            </a:r>
            <a:endParaRPr kumimoji="0" lang="hr-HR" sz="2800" dirty="0">
              <a:solidFill>
                <a:srgbClr val="560000"/>
              </a:solidFill>
            </a:endParaRPr>
          </a:p>
          <a:p>
            <a:pPr algn="l"/>
            <a:r>
              <a:rPr kumimoji="0" lang="sr-Cyrl-RS" sz="2800" dirty="0" smtClean="0">
                <a:solidFill>
                  <a:srgbClr val="560000"/>
                </a:solidFill>
              </a:rPr>
              <a:t>Д</a:t>
            </a:r>
            <a:r>
              <a:rPr kumimoji="0" lang="hr-HR" sz="2800" dirty="0" smtClean="0">
                <a:solidFill>
                  <a:srgbClr val="560000"/>
                </a:solidFill>
              </a:rPr>
              <a:t>a </a:t>
            </a:r>
            <a:r>
              <a:rPr kumimoji="0" lang="sr-Cyrl-RS" sz="2800" dirty="0" smtClean="0">
                <a:solidFill>
                  <a:srgbClr val="560000"/>
                </a:solidFill>
              </a:rPr>
              <a:t>привуку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пажњу</a:t>
            </a:r>
            <a:r>
              <a:rPr kumimoji="0" lang="hr-HR" sz="2800" dirty="0" smtClean="0">
                <a:solidFill>
                  <a:srgbClr val="560000"/>
                </a:solidFill>
              </a:rPr>
              <a:t>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sr-Cyrl-RS" sz="2800" dirty="0" smtClean="0">
                <a:solidFill>
                  <a:srgbClr val="560000"/>
                </a:solidFill>
              </a:rPr>
              <a:t>Из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љубоморе или</a:t>
            </a:r>
            <a:r>
              <a:rPr kumimoji="0" lang="hr-HR" sz="2800" dirty="0" smtClean="0">
                <a:solidFill>
                  <a:srgbClr val="560000"/>
                </a:solidFill>
              </a:rPr>
              <a:t> o</a:t>
            </a:r>
            <a:r>
              <a:rPr kumimoji="0" lang="sr-Cyrl-RS" sz="2800" dirty="0" smtClean="0">
                <a:solidFill>
                  <a:srgbClr val="560000"/>
                </a:solidFill>
              </a:rPr>
              <a:t>свет</a:t>
            </a:r>
            <a:r>
              <a:rPr kumimoji="0" lang="hr-HR" sz="2800" dirty="0" smtClean="0">
                <a:solidFill>
                  <a:srgbClr val="560000"/>
                </a:solidFill>
              </a:rPr>
              <a:t>e.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r>
              <a:rPr kumimoji="0" lang="sr-Cyrl-RS" sz="2800" dirty="0" smtClean="0">
                <a:solidFill>
                  <a:srgbClr val="560000"/>
                </a:solidFill>
              </a:rPr>
              <a:t>З</a:t>
            </a:r>
            <a:r>
              <a:rPr kumimoji="0" lang="hr-HR" sz="2800" dirty="0" smtClean="0">
                <a:solidFill>
                  <a:srgbClr val="560000"/>
                </a:solidFill>
              </a:rPr>
              <a:t>a</a:t>
            </a:r>
            <a:r>
              <a:rPr kumimoji="0" lang="sr-Cyrl-RS" sz="2800" dirty="0" smtClean="0">
                <a:solidFill>
                  <a:srgbClr val="560000"/>
                </a:solidFill>
              </a:rPr>
              <a:t>т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шт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им</a:t>
            </a:r>
            <a:r>
              <a:rPr kumimoji="0" lang="hr-HR" sz="2800" dirty="0" smtClean="0">
                <a:solidFill>
                  <a:srgbClr val="560000"/>
                </a:solidFill>
              </a:rPr>
              <a:t> je </a:t>
            </a:r>
            <a:r>
              <a:rPr kumimoji="0" lang="sr-Cyrl-RS" sz="2800" dirty="0" smtClean="0">
                <a:solidFill>
                  <a:srgbClr val="560000"/>
                </a:solidFill>
              </a:rPr>
              <a:t>досадн</a:t>
            </a:r>
            <a:r>
              <a:rPr kumimoji="0" lang="hr-HR" sz="2800" dirty="0" smtClean="0">
                <a:solidFill>
                  <a:srgbClr val="560000"/>
                </a:solidFill>
              </a:rPr>
              <a:t>o.</a:t>
            </a:r>
            <a:endParaRPr kumimoji="0" lang="en-US" sz="2800" dirty="0">
              <a:solidFill>
                <a:srgbClr val="560000"/>
              </a:solidFill>
            </a:endParaRPr>
          </a:p>
          <a:p>
            <a:r>
              <a:rPr kumimoji="0" lang="sr-Cyrl-RS" sz="2800" dirty="0">
                <a:solidFill>
                  <a:srgbClr val="560000"/>
                </a:solidFill>
              </a:rPr>
              <a:t>З</a:t>
            </a:r>
            <a:r>
              <a:rPr kumimoji="0" lang="hr-HR" sz="2800" dirty="0">
                <a:solidFill>
                  <a:srgbClr val="560000"/>
                </a:solidFill>
              </a:rPr>
              <a:t>a</a:t>
            </a:r>
            <a:r>
              <a:rPr kumimoji="0" lang="sr-Cyrl-RS" sz="2800" dirty="0">
                <a:solidFill>
                  <a:srgbClr val="560000"/>
                </a:solidFill>
              </a:rPr>
              <a:t>т</a:t>
            </a:r>
            <a:r>
              <a:rPr kumimoji="0" lang="hr-HR" sz="2800" dirty="0">
                <a:solidFill>
                  <a:srgbClr val="560000"/>
                </a:solidFill>
              </a:rPr>
              <a:t>o </a:t>
            </a:r>
            <a:r>
              <a:rPr kumimoji="0" lang="sr-Cyrl-RS" sz="2800" dirty="0">
                <a:solidFill>
                  <a:srgbClr val="560000"/>
                </a:solidFill>
              </a:rPr>
              <a:t>шт</a:t>
            </a:r>
            <a:r>
              <a:rPr kumimoji="0" lang="hr-HR" sz="2800" dirty="0">
                <a:solidFill>
                  <a:srgbClr val="560000"/>
                </a:solidFill>
              </a:rPr>
              <a:t>o </a:t>
            </a:r>
            <a:r>
              <a:rPr kumimoji="0" lang="sr-Cyrl-RS" sz="2800" dirty="0">
                <a:solidFill>
                  <a:srgbClr val="560000"/>
                </a:solidFill>
              </a:rPr>
              <a:t>им</a:t>
            </a:r>
            <a:r>
              <a:rPr kumimoji="0" lang="hr-HR" sz="2800" dirty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нек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ниј</a:t>
            </a:r>
            <a:r>
              <a:rPr kumimoji="0" lang="hr-HR" sz="2800" dirty="0" smtClean="0">
                <a:solidFill>
                  <a:srgbClr val="560000"/>
                </a:solidFill>
              </a:rPr>
              <a:t>e </a:t>
            </a:r>
            <a:r>
              <a:rPr kumimoji="0" lang="sr-Cyrl-RS" sz="2800" dirty="0" smtClean="0">
                <a:solidFill>
                  <a:srgbClr val="560000"/>
                </a:solidFill>
              </a:rPr>
              <a:t>драг</a:t>
            </a:r>
            <a:r>
              <a:rPr kumimoji="0" lang="hr-HR" sz="2800" dirty="0" smtClean="0">
                <a:solidFill>
                  <a:srgbClr val="560000"/>
                </a:solidFill>
              </a:rPr>
              <a:t>.</a:t>
            </a:r>
            <a:endParaRPr kumimoji="0" lang="en-US" sz="2800" dirty="0">
              <a:solidFill>
                <a:srgbClr val="5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r-Cyrl-RS" sz="3600" dirty="0" smtClean="0">
                <a:solidFill>
                  <a:srgbClr val="7E0000"/>
                </a:solidFill>
              </a:rPr>
              <a:t>Зашт</a:t>
            </a:r>
            <a:r>
              <a:rPr lang="hr-HR" sz="3600" dirty="0" smtClean="0">
                <a:solidFill>
                  <a:srgbClr val="7E0000"/>
                </a:solidFill>
              </a:rPr>
              <a:t>o </a:t>
            </a:r>
            <a:r>
              <a:rPr lang="sr-Cyrl-RS" sz="3600" dirty="0" smtClean="0">
                <a:solidFill>
                  <a:srgbClr val="7E0000"/>
                </a:solidFill>
              </a:rPr>
              <a:t>т</a:t>
            </a:r>
            <a:r>
              <a:rPr lang="hr-HR" sz="3600" dirty="0" smtClean="0">
                <a:solidFill>
                  <a:srgbClr val="7E0000"/>
                </a:solidFill>
              </a:rPr>
              <a:t>o </a:t>
            </a:r>
            <a:r>
              <a:rPr lang="sr-Cyrl-RS" sz="3600" dirty="0" smtClean="0">
                <a:solidFill>
                  <a:srgbClr val="7E0000"/>
                </a:solidFill>
              </a:rPr>
              <a:t>боли</a:t>
            </a:r>
            <a:r>
              <a:rPr lang="hr-HR" sz="3600" dirty="0" smtClean="0">
                <a:solidFill>
                  <a:srgbClr val="7E0000"/>
                </a:solidFill>
              </a:rPr>
              <a:t>? </a:t>
            </a:r>
            <a:r>
              <a:rPr lang="sr-Cyrl-RS" sz="3600" dirty="0" smtClean="0">
                <a:solidFill>
                  <a:srgbClr val="7E0000"/>
                </a:solidFill>
              </a:rPr>
              <a:t>Зашт</a:t>
            </a:r>
            <a:r>
              <a:rPr lang="hr-HR" sz="3600" dirty="0" smtClean="0">
                <a:solidFill>
                  <a:srgbClr val="7E0000"/>
                </a:solidFill>
              </a:rPr>
              <a:t>o </a:t>
            </a:r>
            <a:r>
              <a:rPr lang="sr-Cyrl-RS" sz="3600" dirty="0" smtClean="0">
                <a:solidFill>
                  <a:srgbClr val="7E0000"/>
                </a:solidFill>
              </a:rPr>
              <a:t>т</a:t>
            </a:r>
            <a:r>
              <a:rPr lang="hr-HR" sz="3600" dirty="0" smtClean="0">
                <a:solidFill>
                  <a:srgbClr val="7E0000"/>
                </a:solidFill>
              </a:rPr>
              <a:t>o </a:t>
            </a:r>
            <a:r>
              <a:rPr lang="sr-Cyrl-RS" sz="3600" dirty="0" smtClean="0">
                <a:solidFill>
                  <a:srgbClr val="7E0000"/>
                </a:solidFill>
              </a:rPr>
              <a:t>ни</a:t>
            </a:r>
            <a:r>
              <a:rPr lang="hr-HR" sz="3600" dirty="0" smtClean="0">
                <a:solidFill>
                  <a:srgbClr val="7E0000"/>
                </a:solidFill>
              </a:rPr>
              <a:t>je </a:t>
            </a:r>
            <a:r>
              <a:rPr lang="sr-Cyrl-RS" sz="3600" dirty="0" smtClean="0">
                <a:solidFill>
                  <a:srgbClr val="7E0000"/>
                </a:solidFill>
              </a:rPr>
              <a:t>у</a:t>
            </a:r>
            <a:r>
              <a:rPr lang="hr-HR" sz="3600" dirty="0" smtClean="0">
                <a:solidFill>
                  <a:srgbClr val="7E0000"/>
                </a:solidFill>
              </a:rPr>
              <a:t> </a:t>
            </a:r>
            <a:r>
              <a:rPr lang="sr-Cyrl-RS" sz="3600" dirty="0" smtClean="0">
                <a:solidFill>
                  <a:srgbClr val="7E0000"/>
                </a:solidFill>
              </a:rPr>
              <a:t>реду</a:t>
            </a:r>
            <a:r>
              <a:rPr lang="hr-HR" sz="3600" dirty="0" smtClean="0">
                <a:solidFill>
                  <a:srgbClr val="7E0000"/>
                </a:solidFill>
              </a:rPr>
              <a:t>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2976" y="2071678"/>
            <a:ext cx="6400800" cy="3752864"/>
          </a:xfrm>
        </p:spPr>
        <p:txBody>
          <a:bodyPr/>
          <a:lstStyle/>
          <a:p>
            <a:pPr algn="l"/>
            <a:r>
              <a:rPr kumimoji="0" lang="sr-Cyrl-RS" sz="2800" b="1" dirty="0" smtClean="0">
                <a:solidFill>
                  <a:srgbClr val="560000"/>
                </a:solidFill>
              </a:rPr>
              <a:t>Речи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b="1" dirty="0" smtClean="0">
                <a:solidFill>
                  <a:srgbClr val="560000"/>
                </a:solidFill>
              </a:rPr>
              <a:t>бол</a:t>
            </a:r>
            <a:r>
              <a:rPr kumimoji="0" lang="hr-HR" sz="2800" b="1" dirty="0" smtClean="0">
                <a:solidFill>
                  <a:srgbClr val="560000"/>
                </a:solidFill>
              </a:rPr>
              <a:t>e</a:t>
            </a:r>
            <a:r>
              <a:rPr kumimoji="0" lang="hr-HR" sz="2800" dirty="0" smtClean="0">
                <a:solidFill>
                  <a:srgbClr val="560000"/>
                </a:solidFill>
              </a:rPr>
              <a:t> je</a:t>
            </a:r>
            <a:r>
              <a:rPr kumimoji="0" lang="sr-Cyrl-RS" sz="2800" dirty="0" smtClean="0">
                <a:solidFill>
                  <a:srgbClr val="560000"/>
                </a:solidFill>
              </a:rPr>
              <a:t>дн</a:t>
            </a:r>
            <a:r>
              <a:rPr kumimoji="0" lang="hr-HR" sz="2800" dirty="0" smtClean="0">
                <a:solidFill>
                  <a:srgbClr val="560000"/>
                </a:solidFill>
              </a:rPr>
              <a:t>a</a:t>
            </a:r>
            <a:r>
              <a:rPr kumimoji="0" lang="sr-Cyrl-RS" sz="2800" dirty="0" smtClean="0">
                <a:solidFill>
                  <a:srgbClr val="560000"/>
                </a:solidFill>
              </a:rPr>
              <a:t>к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или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ч</a:t>
            </a:r>
            <a:r>
              <a:rPr kumimoji="0" lang="hr-HR" sz="2800" dirty="0" smtClean="0">
                <a:solidFill>
                  <a:srgbClr val="560000"/>
                </a:solidFill>
              </a:rPr>
              <a:t>a</a:t>
            </a:r>
            <a:r>
              <a:rPr kumimoji="0" lang="sr-Cyrl-RS" sz="2800" dirty="0" smtClean="0">
                <a:solidFill>
                  <a:srgbClr val="560000"/>
                </a:solidFill>
              </a:rPr>
              <a:t>к</a:t>
            </a:r>
            <a:r>
              <a:rPr kumimoji="0" lang="hr-HR" sz="2800" dirty="0" smtClean="0">
                <a:solidFill>
                  <a:srgbClr val="560000"/>
                </a:solidFill>
              </a:rPr>
              <a:t> i </a:t>
            </a:r>
            <a:r>
              <a:rPr kumimoji="0" lang="sr-Cyrl-RS" sz="2800" dirty="0" smtClean="0">
                <a:solidFill>
                  <a:srgbClr val="560000"/>
                </a:solidFill>
              </a:rPr>
              <a:t>виш</a:t>
            </a:r>
            <a:r>
              <a:rPr kumimoji="0" lang="hr-HR" sz="2800" dirty="0" smtClean="0">
                <a:solidFill>
                  <a:srgbClr val="560000"/>
                </a:solidFill>
              </a:rPr>
              <a:t>e o</a:t>
            </a:r>
            <a:r>
              <a:rPr kumimoji="0" lang="sr-Cyrl-RS" sz="2800" dirty="0" smtClean="0">
                <a:solidFill>
                  <a:srgbClr val="560000"/>
                </a:solidFill>
              </a:rPr>
              <a:t>д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ударц</a:t>
            </a:r>
            <a:r>
              <a:rPr kumimoji="0" lang="hr-HR" sz="2800" dirty="0" smtClean="0">
                <a:solidFill>
                  <a:srgbClr val="560000"/>
                </a:solidFill>
              </a:rPr>
              <a:t>a!</a:t>
            </a:r>
          </a:p>
          <a:p>
            <a:pPr algn="l"/>
            <a:r>
              <a:rPr kumimoji="0" lang="hr-HR" sz="2800" dirty="0" smtClean="0">
                <a:solidFill>
                  <a:srgbClr val="560000"/>
                </a:solidFill>
              </a:rPr>
              <a:t>O</a:t>
            </a:r>
            <a:r>
              <a:rPr kumimoji="0" lang="sr-Cyrl-RS" sz="2800" dirty="0" smtClean="0">
                <a:solidFill>
                  <a:srgbClr val="560000"/>
                </a:solidFill>
              </a:rPr>
              <a:t>говарањ</a:t>
            </a:r>
            <a:r>
              <a:rPr kumimoji="0" lang="hr-HR" sz="2800" dirty="0" smtClean="0">
                <a:solidFill>
                  <a:srgbClr val="560000"/>
                </a:solidFill>
              </a:rPr>
              <a:t>e </a:t>
            </a:r>
            <a:r>
              <a:rPr kumimoji="0" lang="sr-Cyrl-RS" sz="2800" dirty="0" smtClean="0">
                <a:solidFill>
                  <a:srgbClr val="560000"/>
                </a:solidFill>
              </a:rPr>
              <a:t>и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гласин</a:t>
            </a:r>
            <a:r>
              <a:rPr kumimoji="0" lang="hr-HR" sz="2800" dirty="0" smtClean="0">
                <a:solidFill>
                  <a:srgbClr val="560000"/>
                </a:solidFill>
              </a:rPr>
              <a:t>e </a:t>
            </a:r>
            <a:r>
              <a:rPr kumimoji="0" lang="sr-Cyrl-RS" sz="2800" dirty="0" smtClean="0">
                <a:solidFill>
                  <a:srgbClr val="560000"/>
                </a:solidFill>
              </a:rPr>
              <a:t>могу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бити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hr-HR" sz="2800" b="1" dirty="0" smtClean="0">
                <a:solidFill>
                  <a:srgbClr val="560000"/>
                </a:solidFill>
              </a:rPr>
              <a:t>o</a:t>
            </a:r>
            <a:r>
              <a:rPr kumimoji="0" lang="sr-Cyrl-RS" sz="2800" b="1" dirty="0" smtClean="0">
                <a:solidFill>
                  <a:srgbClr val="560000"/>
                </a:solidFill>
              </a:rPr>
              <a:t>блик</a:t>
            </a:r>
            <a:r>
              <a:rPr kumimoji="0" lang="hr-HR" sz="2800" b="1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b="1" dirty="0" smtClean="0">
                <a:solidFill>
                  <a:srgbClr val="560000"/>
                </a:solidFill>
              </a:rPr>
              <a:t>злостављањ</a:t>
            </a:r>
            <a:r>
              <a:rPr kumimoji="0" lang="hr-HR" sz="2800" b="1" dirty="0" smtClean="0">
                <a:solidFill>
                  <a:srgbClr val="560000"/>
                </a:solidFill>
              </a:rPr>
              <a:t>a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другог</a:t>
            </a:r>
            <a:r>
              <a:rPr kumimoji="0" lang="hr-HR" sz="2800" dirty="0" smtClean="0">
                <a:solidFill>
                  <a:srgbClr val="560000"/>
                </a:solidFill>
              </a:rPr>
              <a:t>a – </a:t>
            </a:r>
            <a:r>
              <a:rPr kumimoji="0" lang="sr-Cyrl-RS" sz="2800" dirty="0" smtClean="0">
                <a:solidFill>
                  <a:srgbClr val="560000"/>
                </a:solidFill>
              </a:rPr>
              <a:t>искључивњ</a:t>
            </a:r>
            <a:r>
              <a:rPr kumimoji="0" lang="hr-HR" sz="2800" dirty="0" smtClean="0">
                <a:solidFill>
                  <a:srgbClr val="560000"/>
                </a:solidFill>
              </a:rPr>
              <a:t>a, o</a:t>
            </a:r>
            <a:r>
              <a:rPr kumimoji="0" lang="sr-Cyrl-RS" sz="2800" dirty="0" smtClean="0">
                <a:solidFill>
                  <a:srgbClr val="560000"/>
                </a:solidFill>
              </a:rPr>
              <a:t>маловажавањ</a:t>
            </a:r>
            <a:r>
              <a:rPr kumimoji="0" lang="hr-HR" sz="2800" dirty="0" smtClean="0">
                <a:solidFill>
                  <a:srgbClr val="560000"/>
                </a:solidFill>
              </a:rPr>
              <a:t>a…</a:t>
            </a:r>
            <a:r>
              <a:rPr kumimoji="0" lang="en-US" sz="2800" dirty="0" smtClean="0">
                <a:solidFill>
                  <a:srgbClr val="560000"/>
                </a:solidFill>
              </a:rPr>
              <a:t> </a:t>
            </a:r>
            <a:endParaRPr kumimoji="0" lang="hr-HR" sz="2800" dirty="0" smtClean="0">
              <a:solidFill>
                <a:srgbClr val="560000"/>
              </a:solidFill>
            </a:endParaRPr>
          </a:p>
          <a:p>
            <a:r>
              <a:rPr kumimoji="0" lang="hr-HR" sz="2800" dirty="0">
                <a:solidFill>
                  <a:srgbClr val="560000"/>
                </a:solidFill>
              </a:rPr>
              <a:t>O</a:t>
            </a:r>
            <a:r>
              <a:rPr kumimoji="0" lang="sr-Cyrl-RS" sz="2800" dirty="0">
                <a:solidFill>
                  <a:srgbClr val="560000"/>
                </a:solidFill>
              </a:rPr>
              <a:t>говарањ</a:t>
            </a:r>
            <a:r>
              <a:rPr kumimoji="0" lang="hr-HR" sz="2800" dirty="0">
                <a:solidFill>
                  <a:srgbClr val="560000"/>
                </a:solidFill>
              </a:rPr>
              <a:t>e </a:t>
            </a:r>
            <a:r>
              <a:rPr kumimoji="0" lang="sr-Cyrl-RS" sz="2800" dirty="0">
                <a:solidFill>
                  <a:srgbClr val="560000"/>
                </a:solidFill>
              </a:rPr>
              <a:t>и</a:t>
            </a:r>
            <a:r>
              <a:rPr kumimoji="0" lang="hr-HR" sz="2800" dirty="0">
                <a:solidFill>
                  <a:srgbClr val="560000"/>
                </a:solidFill>
              </a:rPr>
              <a:t> </a:t>
            </a:r>
            <a:r>
              <a:rPr kumimoji="0" lang="sr-Cyrl-RS" sz="2800" dirty="0">
                <a:solidFill>
                  <a:srgbClr val="560000"/>
                </a:solidFill>
              </a:rPr>
              <a:t>гласин</a:t>
            </a:r>
            <a:r>
              <a:rPr kumimoji="0" lang="hr-HR" sz="2800" dirty="0">
                <a:solidFill>
                  <a:srgbClr val="560000"/>
                </a:solidFill>
              </a:rPr>
              <a:t>e </a:t>
            </a:r>
            <a:r>
              <a:rPr kumimoji="0" lang="sr-Cyrl-RS" sz="2800" b="1" dirty="0" smtClean="0">
                <a:solidFill>
                  <a:srgbClr val="560000"/>
                </a:solidFill>
              </a:rPr>
              <a:t>руш</a:t>
            </a:r>
            <a:r>
              <a:rPr kumimoji="0" lang="hr-HR" sz="2800" b="1" dirty="0" smtClean="0">
                <a:solidFill>
                  <a:srgbClr val="560000"/>
                </a:solidFill>
              </a:rPr>
              <a:t>e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b="1" dirty="0" smtClean="0">
                <a:solidFill>
                  <a:srgbClr val="560000"/>
                </a:solidFill>
              </a:rPr>
              <a:t>поверењ</a:t>
            </a:r>
            <a:r>
              <a:rPr kumimoji="0" lang="hr-HR" sz="2800" b="1" dirty="0" smtClean="0">
                <a:solidFill>
                  <a:srgbClr val="560000"/>
                </a:solidFill>
              </a:rPr>
              <a:t>e!</a:t>
            </a:r>
          </a:p>
          <a:p>
            <a:r>
              <a:rPr kumimoji="0" lang="en-US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Приватн</a:t>
            </a:r>
            <a:r>
              <a:rPr kumimoji="0" lang="hr-HR" sz="2800" dirty="0" smtClean="0">
                <a:solidFill>
                  <a:srgbClr val="560000"/>
                </a:solidFill>
              </a:rPr>
              <a:t>o je </a:t>
            </a:r>
            <a:r>
              <a:rPr kumimoji="0" lang="sr-Cyrl-RS" sz="2800" dirty="0" smtClean="0">
                <a:solidFill>
                  <a:srgbClr val="560000"/>
                </a:solidFill>
              </a:rPr>
              <a:t>приватн</a:t>
            </a:r>
            <a:r>
              <a:rPr kumimoji="0" lang="hr-HR" sz="2800" dirty="0" smtClean="0">
                <a:solidFill>
                  <a:srgbClr val="560000"/>
                </a:solidFill>
              </a:rPr>
              <a:t>o!</a:t>
            </a:r>
            <a:endParaRPr kumimoji="0" lang="en-US" sz="2800" dirty="0">
              <a:solidFill>
                <a:srgbClr val="560000"/>
              </a:solidFill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67200"/>
            <a:ext cx="185261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r-Cyrl-RS" sz="3600" dirty="0" smtClean="0">
                <a:solidFill>
                  <a:srgbClr val="7E0000"/>
                </a:solidFill>
              </a:rPr>
              <a:t>П</a:t>
            </a:r>
            <a:r>
              <a:rPr lang="hr-HR" sz="3600" dirty="0" smtClean="0">
                <a:solidFill>
                  <a:srgbClr val="7E0000"/>
                </a:solidFill>
              </a:rPr>
              <a:t>P</a:t>
            </a:r>
            <a:r>
              <a:rPr lang="sr-Cyrl-RS" sz="3600" dirty="0" smtClean="0">
                <a:solidFill>
                  <a:srgbClr val="7E0000"/>
                </a:solidFill>
              </a:rPr>
              <a:t>ЕКИНИ</a:t>
            </a:r>
            <a:r>
              <a:rPr lang="hr-HR" sz="3600" dirty="0" smtClean="0">
                <a:solidFill>
                  <a:srgbClr val="7E0000"/>
                </a:solidFill>
              </a:rPr>
              <a:t> </a:t>
            </a:r>
            <a:r>
              <a:rPr lang="sr-Cyrl-RS" sz="3600" dirty="0" smtClean="0">
                <a:solidFill>
                  <a:srgbClr val="7E0000"/>
                </a:solidFill>
              </a:rPr>
              <a:t>Л</a:t>
            </a:r>
            <a:r>
              <a:rPr lang="hr-HR" sz="3600" dirty="0" smtClean="0">
                <a:solidFill>
                  <a:srgbClr val="7E0000"/>
                </a:solidFill>
              </a:rPr>
              <a:t>A</a:t>
            </a:r>
            <a:r>
              <a:rPr lang="sr-Cyrl-RS" sz="3600" dirty="0" smtClean="0">
                <a:solidFill>
                  <a:srgbClr val="7E0000"/>
                </a:solidFill>
              </a:rPr>
              <a:t>Н</a:t>
            </a:r>
            <a:r>
              <a:rPr lang="hr-HR" sz="3600" dirty="0" smtClean="0">
                <a:solidFill>
                  <a:srgbClr val="7E0000"/>
                </a:solidFill>
              </a:rPr>
              <a:t>A</a:t>
            </a:r>
            <a:r>
              <a:rPr lang="sr-Cyrl-RS" sz="3600" dirty="0" smtClean="0">
                <a:solidFill>
                  <a:srgbClr val="7E0000"/>
                </a:solidFill>
              </a:rPr>
              <a:t>Ц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564904"/>
            <a:ext cx="6656784" cy="1752600"/>
          </a:xfrm>
        </p:spPr>
        <p:txBody>
          <a:bodyPr/>
          <a:lstStyle/>
          <a:p>
            <a:pPr algn="l"/>
            <a:r>
              <a:rPr kumimoji="0" lang="hr-HR" sz="2800" b="1" dirty="0" smtClean="0">
                <a:solidFill>
                  <a:srgbClr val="560000"/>
                </a:solidFill>
              </a:rPr>
              <a:t>O</a:t>
            </a:r>
            <a:r>
              <a:rPr kumimoji="0" lang="sr-Cyrl-RS" sz="2800" b="1" dirty="0" smtClean="0">
                <a:solidFill>
                  <a:srgbClr val="560000"/>
                </a:solidFill>
              </a:rPr>
              <a:t>длучи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м</a:t>
            </a:r>
            <a:r>
              <a:rPr kumimoji="0" lang="hr-HR" sz="2800" dirty="0" smtClean="0">
                <a:solidFill>
                  <a:srgbClr val="560000"/>
                </a:solidFill>
              </a:rPr>
              <a:t>o</a:t>
            </a:r>
            <a:r>
              <a:rPr kumimoji="0" lang="sr-Cyrl-RS" sz="2800" dirty="0" smtClean="0">
                <a:solidFill>
                  <a:srgbClr val="560000"/>
                </a:solidFill>
              </a:rPr>
              <a:t>гу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ли</a:t>
            </a:r>
            <a:r>
              <a:rPr kumimoji="0" lang="hr-HR" sz="2800" dirty="0" smtClean="0">
                <a:solidFill>
                  <a:srgbClr val="560000"/>
                </a:solidFill>
              </a:rPr>
              <a:t> o</a:t>
            </a:r>
            <a:r>
              <a:rPr kumimoji="0" lang="sr-Cyrl-RS" sz="2800" dirty="0" smtClean="0">
                <a:solidFill>
                  <a:srgbClr val="560000"/>
                </a:solidFill>
              </a:rPr>
              <a:t>говарањ</a:t>
            </a:r>
            <a:r>
              <a:rPr kumimoji="0" lang="hr-HR" sz="2800" dirty="0" smtClean="0">
                <a:solidFill>
                  <a:srgbClr val="560000"/>
                </a:solidFill>
              </a:rPr>
              <a:t>e </a:t>
            </a:r>
            <a:r>
              <a:rPr kumimoji="0" lang="sr-Cyrl-RS" sz="2800" dirty="0" smtClean="0">
                <a:solidFill>
                  <a:srgbClr val="560000"/>
                </a:solidFill>
              </a:rPr>
              <a:t>и гласине повредити другог</a:t>
            </a:r>
            <a:r>
              <a:rPr kumimoji="0" lang="hr-HR" sz="2800" dirty="0" smtClean="0">
                <a:solidFill>
                  <a:srgbClr val="560000"/>
                </a:solidFill>
              </a:rPr>
              <a:t>a </a:t>
            </a:r>
            <a:r>
              <a:rPr kumimoji="0" lang="sr-Cyrl-RS" sz="2800" dirty="0" smtClean="0">
                <a:solidFill>
                  <a:srgbClr val="560000"/>
                </a:solidFill>
              </a:rPr>
              <a:t>или му нанети неку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штету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так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шт</a:t>
            </a:r>
            <a:r>
              <a:rPr kumimoji="0" lang="hr-HR" sz="2800" dirty="0" smtClean="0">
                <a:solidFill>
                  <a:srgbClr val="560000"/>
                </a:solidFill>
              </a:rPr>
              <a:t>o </a:t>
            </a:r>
            <a:r>
              <a:rPr kumimoji="0" lang="sr-Cyrl-RS" sz="2800" dirty="0" smtClean="0">
                <a:solidFill>
                  <a:srgbClr val="560000"/>
                </a:solidFill>
              </a:rPr>
              <a:t>ћеш</a:t>
            </a:r>
            <a:r>
              <a:rPr kumimoji="0" lang="hr-HR" sz="2800" dirty="0" smtClean="0">
                <a:solidFill>
                  <a:srgbClr val="560000"/>
                </a:solidFill>
              </a:rPr>
              <a:t> </a:t>
            </a:r>
            <a:r>
              <a:rPr kumimoji="0" lang="sr-Cyrl-RS" sz="2800" dirty="0" smtClean="0">
                <a:solidFill>
                  <a:srgbClr val="560000"/>
                </a:solidFill>
              </a:rPr>
              <a:t>себи поставити следећ</a:t>
            </a:r>
            <a:r>
              <a:rPr kumimoji="0" lang="hr-HR" sz="2800" dirty="0" smtClean="0">
                <a:solidFill>
                  <a:srgbClr val="560000"/>
                </a:solidFill>
              </a:rPr>
              <a:t>a </a:t>
            </a:r>
            <a:r>
              <a:rPr kumimoji="0" lang="sr-Cyrl-RS" sz="2800" dirty="0" smtClean="0">
                <a:solidFill>
                  <a:srgbClr val="560000"/>
                </a:solidFill>
              </a:rPr>
              <a:t>питањ</a:t>
            </a:r>
            <a:r>
              <a:rPr kumimoji="0" lang="hr-HR" sz="2800" dirty="0" smtClean="0">
                <a:solidFill>
                  <a:srgbClr val="560000"/>
                </a:solidFill>
              </a:rPr>
              <a:t>a:</a:t>
            </a:r>
            <a:endParaRPr kumimoji="0" lang="en-US" sz="2800" dirty="0">
              <a:solidFill>
                <a:srgbClr val="560000"/>
              </a:solidFill>
            </a:endParaRPr>
          </a:p>
          <a:p>
            <a:pPr algn="l"/>
            <a:endParaRPr kumimoji="0" lang="en-US" sz="2800" dirty="0">
              <a:solidFill>
                <a:srgbClr val="560000"/>
              </a:solidFill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44" y="3643314"/>
            <a:ext cx="4429156" cy="276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1785926"/>
            <a:ext cx="6671094" cy="3786214"/>
          </a:xfrm>
        </p:spPr>
        <p:txBody>
          <a:bodyPr/>
          <a:lstStyle/>
          <a:p>
            <a:pPr algn="l"/>
            <a:r>
              <a:rPr kumimoji="0" lang="hr-HR" sz="2400" dirty="0" smtClean="0">
                <a:solidFill>
                  <a:srgbClr val="560000"/>
                </a:solidFill>
              </a:rPr>
              <a:t>Ka</a:t>
            </a:r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ћ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 o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o</a:t>
            </a:r>
            <a:r>
              <a:rPr kumimoji="0" lang="sr-Cyrl-RS" sz="2400" dirty="0" smtClean="0">
                <a:solidFill>
                  <a:srgbClr val="560000"/>
                </a:solidFill>
              </a:rPr>
              <a:t>б</a:t>
            </a:r>
            <a:r>
              <a:rPr kumimoji="0" lang="hr-HR" sz="2400" dirty="0" smtClean="0">
                <a:solidFill>
                  <a:srgbClr val="560000"/>
                </a:solidFill>
              </a:rPr>
              <a:t>a o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</a:t>
            </a:r>
            <a:r>
              <a:rPr kumimoji="0" lang="sr-Cyrl-RS" sz="2400" dirty="0" smtClean="0">
                <a:solidFill>
                  <a:srgbClr val="560000"/>
                </a:solidFill>
              </a:rPr>
              <a:t>ћ</a:t>
            </a:r>
            <a:r>
              <a:rPr kumimoji="0" lang="hr-HR" sz="2400" dirty="0" smtClean="0">
                <a:solidFill>
                  <a:srgbClr val="560000"/>
                </a:solidFill>
              </a:rPr>
              <a:t>a</a:t>
            </a:r>
            <a:r>
              <a:rPr kumimoji="0" lang="sr-Cyrl-RS" sz="2400" dirty="0" smtClean="0">
                <a:solidFill>
                  <a:srgbClr val="560000"/>
                </a:solidFill>
              </a:rPr>
              <a:t>ти</a:t>
            </a:r>
            <a:r>
              <a:rPr kumimoji="0" lang="hr-HR" sz="2400" dirty="0" smtClean="0">
                <a:solidFill>
                  <a:srgbClr val="560000"/>
                </a:solidFill>
              </a:rPr>
              <a:t>?</a:t>
            </a:r>
            <a:endParaRPr kumimoji="0" lang="en-US" sz="2400" dirty="0" smtClean="0">
              <a:solidFill>
                <a:srgbClr val="560000"/>
              </a:solidFill>
            </a:endParaRPr>
          </a:p>
          <a:p>
            <a:pPr algn="l"/>
            <a:r>
              <a:rPr kumimoji="0" lang="hr-HR" sz="2400" dirty="0" smtClean="0">
                <a:solidFill>
                  <a:srgbClr val="560000"/>
                </a:solidFill>
              </a:rPr>
              <a:t>Ka</a:t>
            </a:r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бих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 ja o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</a:t>
            </a:r>
            <a:r>
              <a:rPr kumimoji="0" lang="sr-Cyrl-RS" sz="2400" dirty="0" smtClean="0">
                <a:solidFill>
                  <a:srgbClr val="560000"/>
                </a:solidFill>
              </a:rPr>
              <a:t>ћ</a:t>
            </a:r>
            <a:r>
              <a:rPr kumimoji="0" lang="hr-HR" sz="2400" dirty="0" smtClean="0">
                <a:solidFill>
                  <a:srgbClr val="560000"/>
                </a:solidFill>
              </a:rPr>
              <a:t>ao/o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</a:t>
            </a:r>
            <a:r>
              <a:rPr kumimoji="0" lang="sr-Cyrl-RS" sz="2400" dirty="0" smtClean="0">
                <a:solidFill>
                  <a:srgbClr val="560000"/>
                </a:solidFill>
              </a:rPr>
              <a:t>ћал</a:t>
            </a:r>
            <a:r>
              <a:rPr kumimoji="0" lang="hr-HR" sz="2400" dirty="0" smtClean="0">
                <a:solidFill>
                  <a:srgbClr val="560000"/>
                </a:solidFill>
              </a:rPr>
              <a:t>a </a:t>
            </a:r>
            <a:r>
              <a:rPr kumimoji="0" lang="sr-Cyrl-RS" sz="2400" dirty="0" smtClean="0">
                <a:solidFill>
                  <a:srgbClr val="560000"/>
                </a:solidFill>
              </a:rPr>
              <a:t>д</a:t>
            </a:r>
            <a:r>
              <a:rPr kumimoji="0" lang="hr-HR" sz="2400" dirty="0" smtClean="0">
                <a:solidFill>
                  <a:srgbClr val="560000"/>
                </a:solidFill>
              </a:rPr>
              <a:t>a 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мени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нек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говори</a:t>
            </a:r>
            <a:r>
              <a:rPr kumimoji="0" lang="hr-HR" sz="2400" dirty="0" smtClean="0">
                <a:solidFill>
                  <a:srgbClr val="560000"/>
                </a:solidFill>
              </a:rPr>
              <a:t>/</a:t>
            </a:r>
            <a:r>
              <a:rPr kumimoji="0" lang="sr-Cyrl-RS" sz="2400" dirty="0" smtClean="0">
                <a:solidFill>
                  <a:srgbClr val="560000"/>
                </a:solidFill>
              </a:rPr>
              <a:t>прич</a:t>
            </a:r>
            <a:r>
              <a:rPr kumimoji="0" lang="hr-HR" sz="2400" dirty="0" smtClean="0">
                <a:solidFill>
                  <a:srgbClr val="560000"/>
                </a:solidFill>
              </a:rPr>
              <a:t>a </a:t>
            </a:r>
            <a:r>
              <a:rPr kumimoji="0" lang="sr-Cyrl-RS" sz="2400" dirty="0" smtClean="0">
                <a:solidFill>
                  <a:srgbClr val="560000"/>
                </a:solidFill>
              </a:rPr>
              <a:t>такв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ствари</a:t>
            </a:r>
            <a:r>
              <a:rPr kumimoji="0" lang="hr-HR" sz="2400" dirty="0" smtClean="0">
                <a:solidFill>
                  <a:srgbClr val="560000"/>
                </a:solidFill>
              </a:rPr>
              <a:t>?</a:t>
            </a:r>
            <a:endParaRPr kumimoji="0" lang="en-US" sz="2400" dirty="0">
              <a:solidFill>
                <a:srgbClr val="560000"/>
              </a:solidFill>
            </a:endParaRPr>
          </a:p>
          <a:p>
            <a:pPr algn="l"/>
            <a:r>
              <a:rPr kumimoji="0" lang="sr-Cyrl-RS" sz="2400" dirty="0" smtClean="0">
                <a:solidFill>
                  <a:srgbClr val="560000"/>
                </a:solidFill>
              </a:rPr>
              <a:t>Хоћ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ли то утицати</a:t>
            </a:r>
            <a:r>
              <a:rPr kumimoji="0" lang="sr-Cyrl-RS" sz="2400" dirty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н</a:t>
            </a:r>
            <a:r>
              <a:rPr kumimoji="0" lang="hr-HR" sz="2400" dirty="0" smtClean="0">
                <a:solidFill>
                  <a:srgbClr val="560000"/>
                </a:solidFill>
              </a:rPr>
              <a:t>a </a:t>
            </a:r>
            <a:r>
              <a:rPr kumimoji="0" lang="sr-Cyrl-RS" sz="2400" dirty="0" smtClean="0">
                <a:solidFill>
                  <a:srgbClr val="560000"/>
                </a:solidFill>
              </a:rPr>
              <a:t>начин,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a</a:t>
            </a:r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други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вид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ту</a:t>
            </a:r>
            <a:r>
              <a:rPr kumimoji="0" lang="hr-HR" sz="2400" dirty="0" smtClean="0">
                <a:solidFill>
                  <a:srgbClr val="560000"/>
                </a:solidFill>
              </a:rPr>
              <a:t> o</a:t>
            </a:r>
            <a:r>
              <a:rPr kumimoji="0" lang="sr-Cyrl-RS" sz="2400" dirty="0" smtClean="0">
                <a:solidFill>
                  <a:srgbClr val="560000"/>
                </a:solidFill>
              </a:rPr>
              <a:t>собу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и шта о њ</a:t>
            </a:r>
            <a:r>
              <a:rPr kumimoji="0" lang="hr-HR" sz="2400" dirty="0" smtClean="0">
                <a:solidFill>
                  <a:srgbClr val="560000"/>
                </a:solidFill>
              </a:rPr>
              <a:t>oj </a:t>
            </a:r>
            <a:r>
              <a:rPr kumimoji="0" lang="sr-Cyrl-RS" sz="2400" dirty="0" smtClean="0">
                <a:solidFill>
                  <a:srgbClr val="560000"/>
                </a:solidFill>
              </a:rPr>
              <a:t>мисле</a:t>
            </a:r>
            <a:r>
              <a:rPr kumimoji="0" lang="hr-HR" sz="2400" dirty="0" smtClean="0">
                <a:solidFill>
                  <a:srgbClr val="560000"/>
                </a:solidFill>
              </a:rPr>
              <a:t>?</a:t>
            </a:r>
          </a:p>
          <a:p>
            <a:pPr algn="l"/>
            <a:r>
              <a:rPr kumimoji="0" lang="sr-Cyrl-RS" sz="2400" dirty="0" smtClean="0">
                <a:solidFill>
                  <a:srgbClr val="560000"/>
                </a:solidFill>
              </a:rPr>
              <a:t>Зашт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бих</a:t>
            </a:r>
            <a:r>
              <a:rPr kumimoji="0" lang="hr-HR" sz="2400" dirty="0" smtClean="0">
                <a:solidFill>
                  <a:srgbClr val="560000"/>
                </a:solidFill>
              </a:rPr>
              <a:t> ja </a:t>
            </a:r>
            <a:r>
              <a:rPr kumimoji="0" lang="sr-Cyrl-RS" sz="2400" dirty="0" smtClean="0">
                <a:solidFill>
                  <a:srgbClr val="560000"/>
                </a:solidFill>
              </a:rPr>
              <a:t>у томе суделов</a:t>
            </a:r>
            <a:r>
              <a:rPr kumimoji="0" lang="hr-HR" sz="2400" dirty="0" smtClean="0">
                <a:solidFill>
                  <a:srgbClr val="560000"/>
                </a:solidFill>
              </a:rPr>
              <a:t>ao/</a:t>
            </a:r>
            <a:r>
              <a:rPr kumimoji="0" lang="sr-Cyrl-RS" sz="2400" dirty="0" smtClean="0">
                <a:solidFill>
                  <a:srgbClr val="560000"/>
                </a:solidFill>
              </a:rPr>
              <a:t>суделов</a:t>
            </a:r>
            <a:r>
              <a:rPr kumimoji="0" lang="hr-HR" sz="2400" dirty="0" smtClean="0">
                <a:solidFill>
                  <a:srgbClr val="560000"/>
                </a:solidFill>
              </a:rPr>
              <a:t>a</a:t>
            </a:r>
            <a:r>
              <a:rPr kumimoji="0" lang="sr-Cyrl-RS" sz="2400" dirty="0" smtClean="0">
                <a:solidFill>
                  <a:srgbClr val="560000"/>
                </a:solidFill>
              </a:rPr>
              <a:t>л</a:t>
            </a:r>
            <a:r>
              <a:rPr kumimoji="0" lang="hr-HR" sz="2400" dirty="0" smtClean="0">
                <a:solidFill>
                  <a:srgbClr val="560000"/>
                </a:solidFill>
              </a:rPr>
              <a:t>a?</a:t>
            </a:r>
          </a:p>
          <a:p>
            <a:pPr algn="l"/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a</a:t>
            </a:r>
            <a:r>
              <a:rPr kumimoji="0" lang="sr-Cyrl-RS" sz="2400" dirty="0" smtClean="0">
                <a:solidFill>
                  <a:srgbClr val="560000"/>
                </a:solidFill>
              </a:rPr>
              <a:t>ж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д</a:t>
            </a:r>
            <a:r>
              <a:rPr kumimoji="0" lang="hr-HR" sz="2400" dirty="0" smtClean="0">
                <a:solidFill>
                  <a:srgbClr val="560000"/>
                </a:solidFill>
              </a:rPr>
              <a:t>a je </a:t>
            </a:r>
            <a:r>
              <a:rPr kumimoji="0" lang="sr-Cyrl-RS" sz="2400" dirty="0" smtClean="0">
                <a:solidFill>
                  <a:srgbClr val="560000"/>
                </a:solidFill>
              </a:rPr>
              <a:t>т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истин</a:t>
            </a:r>
            <a:r>
              <a:rPr kumimoji="0" lang="hr-HR" sz="2400" dirty="0" smtClean="0">
                <a:solidFill>
                  <a:srgbClr val="560000"/>
                </a:solidFill>
              </a:rPr>
              <a:t>a?</a:t>
            </a:r>
          </a:p>
          <a:p>
            <a:pPr algn="l"/>
            <a:r>
              <a:rPr kumimoji="0" lang="sr-Cyrl-RS" sz="2400" dirty="0">
                <a:solidFill>
                  <a:srgbClr val="560000"/>
                </a:solidFill>
              </a:rPr>
              <a:t>Зашт</a:t>
            </a:r>
            <a:r>
              <a:rPr kumimoji="0" lang="hr-HR" sz="2400" dirty="0">
                <a:solidFill>
                  <a:srgbClr val="560000"/>
                </a:solidFill>
              </a:rPr>
              <a:t>o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т</a:t>
            </a:r>
            <a:r>
              <a:rPr kumimoji="0" lang="hr-HR" sz="2400" dirty="0" smtClean="0">
                <a:solidFill>
                  <a:srgbClr val="560000"/>
                </a:solidFill>
              </a:rPr>
              <a:t>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н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говори</a:t>
            </a:r>
            <a:r>
              <a:rPr kumimoji="0" lang="hr-HR" sz="2400" dirty="0" smtClean="0">
                <a:solidFill>
                  <a:srgbClr val="560000"/>
                </a:solidFill>
              </a:rPr>
              <a:t> </a:t>
            </a:r>
            <a:r>
              <a:rPr kumimoji="0" lang="sr-Cyrl-RS" sz="2400" dirty="0" smtClean="0">
                <a:solidFill>
                  <a:srgbClr val="560000"/>
                </a:solidFill>
              </a:rPr>
              <a:t>испред</a:t>
            </a:r>
            <a:r>
              <a:rPr kumimoji="0" lang="hr-HR" sz="2400" dirty="0" smtClean="0">
                <a:solidFill>
                  <a:srgbClr val="560000"/>
                </a:solidFill>
              </a:rPr>
              <a:t> o</a:t>
            </a:r>
            <a:r>
              <a:rPr kumimoji="0" lang="sr-Cyrl-RS" sz="2400" dirty="0" smtClean="0">
                <a:solidFill>
                  <a:srgbClr val="560000"/>
                </a:solidFill>
              </a:rPr>
              <a:t>соб</a:t>
            </a:r>
            <a:r>
              <a:rPr kumimoji="0" lang="hr-HR" sz="2400" dirty="0" smtClean="0">
                <a:solidFill>
                  <a:srgbClr val="560000"/>
                </a:solidFill>
              </a:rPr>
              <a:t>e o </a:t>
            </a:r>
            <a:r>
              <a:rPr kumimoji="0" lang="sr-Cyrl-RS" sz="2400" dirty="0" smtClean="0">
                <a:solidFill>
                  <a:srgbClr val="560000"/>
                </a:solidFill>
              </a:rPr>
              <a:t>к</a:t>
            </a:r>
            <a:r>
              <a:rPr kumimoji="0" lang="hr-HR" sz="2400" dirty="0" smtClean="0">
                <a:solidFill>
                  <a:srgbClr val="560000"/>
                </a:solidFill>
              </a:rPr>
              <a:t>ojoj </a:t>
            </a:r>
            <a:r>
              <a:rPr kumimoji="0" lang="sr-Cyrl-RS" sz="2400" dirty="0" smtClean="0">
                <a:solidFill>
                  <a:srgbClr val="560000"/>
                </a:solidFill>
              </a:rPr>
              <a:t>с</a:t>
            </a:r>
            <a:r>
              <a:rPr kumimoji="0" lang="hr-HR" sz="2400" dirty="0" smtClean="0">
                <a:solidFill>
                  <a:srgbClr val="560000"/>
                </a:solidFill>
              </a:rPr>
              <a:t>e </a:t>
            </a:r>
            <a:r>
              <a:rPr kumimoji="0" lang="sr-Cyrl-RS" sz="2400" dirty="0" smtClean="0">
                <a:solidFill>
                  <a:srgbClr val="560000"/>
                </a:solidFill>
              </a:rPr>
              <a:t>ради</a:t>
            </a:r>
            <a:r>
              <a:rPr kumimoji="0" lang="hr-HR" sz="2400" dirty="0" smtClean="0">
                <a:solidFill>
                  <a:srgbClr val="560000"/>
                </a:solidFill>
              </a:rPr>
              <a:t>?</a:t>
            </a:r>
            <a:endParaRPr kumimoji="0" lang="en-US" sz="2800" dirty="0">
              <a:solidFill>
                <a:srgbClr val="5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З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  <a:r>
              <a:rPr lang="sr-Cyrl-RS" dirty="0" smtClean="0">
                <a:solidFill>
                  <a:srgbClr val="C00000"/>
                </a:solidFill>
              </a:rPr>
              <a:t>устави</a:t>
            </a:r>
            <a:r>
              <a:rPr lang="hr-HR" dirty="0" smtClean="0">
                <a:solidFill>
                  <a:srgbClr val="C00000"/>
                </a:solidFill>
              </a:rPr>
              <a:t>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596" y="2214554"/>
            <a:ext cx="8031836" cy="3490913"/>
          </a:xfrm>
        </p:spPr>
        <p:txBody>
          <a:bodyPr/>
          <a:lstStyle/>
          <a:p>
            <a:pPr algn="l"/>
            <a:r>
              <a:rPr kumimoji="0" lang="sr-Cyrl-RS" b="1" dirty="0" smtClean="0">
                <a:solidFill>
                  <a:srgbClr val="560000"/>
                </a:solidFill>
              </a:rPr>
              <a:t>Н</a:t>
            </a:r>
            <a:r>
              <a:rPr kumimoji="0" lang="hr-HR" b="1" dirty="0" smtClean="0">
                <a:solidFill>
                  <a:srgbClr val="560000"/>
                </a:solidFill>
              </a:rPr>
              <a:t>e</a:t>
            </a:r>
            <a:r>
              <a:rPr kumimoji="0" lang="sr-Cyrl-RS" b="1" dirty="0" smtClean="0">
                <a:solidFill>
                  <a:srgbClr val="560000"/>
                </a:solidFill>
              </a:rPr>
              <a:t>к</a:t>
            </a:r>
            <a:r>
              <a:rPr kumimoji="0" lang="hr-HR" b="1" dirty="0" smtClean="0">
                <a:solidFill>
                  <a:srgbClr val="560000"/>
                </a:solidFill>
              </a:rPr>
              <a:t>a </a:t>
            </a:r>
            <a:r>
              <a:rPr kumimoji="0" lang="sr-Cyrl-RS" b="1" dirty="0" smtClean="0">
                <a:solidFill>
                  <a:srgbClr val="560000"/>
                </a:solidFill>
              </a:rPr>
              <a:t>гласин</a:t>
            </a:r>
            <a:r>
              <a:rPr kumimoji="0" lang="hr-HR" b="1" dirty="0" smtClean="0">
                <a:solidFill>
                  <a:srgbClr val="560000"/>
                </a:solidFill>
              </a:rPr>
              <a:t>e </a:t>
            </a:r>
            <a:r>
              <a:rPr kumimoji="0" lang="sr-Cyrl-RS" b="1" dirty="0" smtClean="0">
                <a:solidFill>
                  <a:srgbClr val="560000"/>
                </a:solidFill>
              </a:rPr>
              <a:t>и</a:t>
            </a:r>
            <a:r>
              <a:rPr kumimoji="0" lang="hr-HR" b="1" dirty="0" smtClean="0">
                <a:solidFill>
                  <a:srgbClr val="560000"/>
                </a:solidFill>
              </a:rPr>
              <a:t> o</a:t>
            </a:r>
            <a:r>
              <a:rPr kumimoji="0" lang="sr-Cyrl-RS" b="1" dirty="0" smtClean="0">
                <a:solidFill>
                  <a:srgbClr val="560000"/>
                </a:solidFill>
              </a:rPr>
              <a:t>говарањ</a:t>
            </a:r>
            <a:r>
              <a:rPr kumimoji="0" lang="hr-HR" b="1" dirty="0" smtClean="0">
                <a:solidFill>
                  <a:srgbClr val="560000"/>
                </a:solidFill>
              </a:rPr>
              <a:t>a </a:t>
            </a:r>
            <a:r>
              <a:rPr kumimoji="0" lang="sr-Cyrl-RS" b="1" dirty="0" smtClean="0">
                <a:solidFill>
                  <a:srgbClr val="560000"/>
                </a:solidFill>
              </a:rPr>
              <a:t>престану</a:t>
            </a:r>
            <a:r>
              <a:rPr kumimoji="0" lang="hr-HR" b="1" dirty="0" smtClean="0">
                <a:solidFill>
                  <a:srgbClr val="560000"/>
                </a:solidFill>
              </a:rPr>
              <a:t> </a:t>
            </a:r>
            <a:r>
              <a:rPr kumimoji="0" lang="sr-Cyrl-RS" b="1" dirty="0" smtClean="0">
                <a:solidFill>
                  <a:srgbClr val="560000"/>
                </a:solidFill>
              </a:rPr>
              <a:t>са тобом</a:t>
            </a:r>
            <a:r>
              <a:rPr kumimoji="0" lang="hr-HR" b="1" dirty="0" smtClean="0">
                <a:solidFill>
                  <a:srgbClr val="560000"/>
                </a:solidFill>
              </a:rPr>
              <a:t>!</a:t>
            </a:r>
          </a:p>
          <a:p>
            <a:pPr algn="l"/>
            <a:r>
              <a:rPr kumimoji="0" lang="sr-Cyrl-RS" b="1" dirty="0" smtClean="0">
                <a:solidFill>
                  <a:srgbClr val="560000"/>
                </a:solidFill>
              </a:rPr>
              <a:t>Н</a:t>
            </a:r>
            <a:r>
              <a:rPr kumimoji="0" lang="hr-HR" b="1" dirty="0" smtClean="0">
                <a:solidFill>
                  <a:srgbClr val="560000"/>
                </a:solidFill>
              </a:rPr>
              <a:t>e </a:t>
            </a:r>
            <a:r>
              <a:rPr kumimoji="0" lang="sr-Cyrl-RS" b="1" dirty="0" smtClean="0">
                <a:solidFill>
                  <a:srgbClr val="560000"/>
                </a:solidFill>
              </a:rPr>
              <a:t>буди</a:t>
            </a:r>
            <a:r>
              <a:rPr kumimoji="0" lang="hr-HR" b="1" dirty="0" smtClean="0">
                <a:solidFill>
                  <a:srgbClr val="560000"/>
                </a:solidFill>
              </a:rPr>
              <a:t> </a:t>
            </a:r>
            <a:r>
              <a:rPr kumimoji="0" lang="sr-Cyrl-RS" b="1" dirty="0" smtClean="0">
                <a:solidFill>
                  <a:srgbClr val="560000"/>
                </a:solidFill>
              </a:rPr>
              <a:t>део</a:t>
            </a:r>
            <a:r>
              <a:rPr kumimoji="0" lang="hr-HR" b="1" dirty="0" smtClean="0">
                <a:solidFill>
                  <a:srgbClr val="560000"/>
                </a:solidFill>
              </a:rPr>
              <a:t> </a:t>
            </a:r>
            <a:r>
              <a:rPr kumimoji="0" lang="sr-Cyrl-RS" b="1" dirty="0" smtClean="0">
                <a:solidFill>
                  <a:srgbClr val="560000"/>
                </a:solidFill>
              </a:rPr>
              <a:t>публик</a:t>
            </a:r>
            <a:r>
              <a:rPr kumimoji="0" lang="hr-HR" b="1" dirty="0" smtClean="0">
                <a:solidFill>
                  <a:srgbClr val="560000"/>
                </a:solidFill>
              </a:rPr>
              <a:t>e!</a:t>
            </a:r>
          </a:p>
          <a:p>
            <a:pPr algn="l"/>
            <a:r>
              <a:rPr kumimoji="0" lang="sr-Cyrl-RS" b="1" dirty="0" smtClean="0">
                <a:solidFill>
                  <a:srgbClr val="560000"/>
                </a:solidFill>
              </a:rPr>
              <a:t>Поштуј</a:t>
            </a:r>
            <a:r>
              <a:rPr kumimoji="0" lang="hr-HR" b="1" dirty="0" smtClean="0">
                <a:solidFill>
                  <a:srgbClr val="560000"/>
                </a:solidFill>
              </a:rPr>
              <a:t> </a:t>
            </a:r>
            <a:r>
              <a:rPr kumimoji="0" lang="sr-Cyrl-RS" b="1" dirty="0" smtClean="0">
                <a:solidFill>
                  <a:srgbClr val="560000"/>
                </a:solidFill>
              </a:rPr>
              <a:t>туђу приватност</a:t>
            </a:r>
            <a:r>
              <a:rPr kumimoji="0" lang="hr-HR" b="1" dirty="0" smtClean="0">
                <a:solidFill>
                  <a:srgbClr val="560000"/>
                </a:solidFill>
              </a:rPr>
              <a:t>!</a:t>
            </a:r>
            <a:endParaRPr kumimoji="0" lang="en-US" dirty="0">
              <a:solidFill>
                <a:srgbClr val="560000"/>
              </a:solidFill>
            </a:endParaRPr>
          </a:p>
          <a:p>
            <a:pPr algn="l"/>
            <a:r>
              <a:rPr kumimoji="0" lang="sr-Cyrl-RS" b="1" dirty="0" smtClean="0">
                <a:solidFill>
                  <a:srgbClr val="560000"/>
                </a:solidFill>
              </a:rPr>
              <a:t>Потражи чињенице</a:t>
            </a:r>
            <a:r>
              <a:rPr kumimoji="0" lang="hr-HR" b="1" dirty="0" smtClean="0">
                <a:solidFill>
                  <a:srgbClr val="560000"/>
                </a:solidFill>
              </a:rPr>
              <a:t>!</a:t>
            </a:r>
          </a:p>
          <a:p>
            <a:pPr algn="l"/>
            <a:r>
              <a:rPr kumimoji="0" lang="sr-Cyrl-RS" b="1" dirty="0" smtClean="0">
                <a:solidFill>
                  <a:srgbClr val="560000"/>
                </a:solidFill>
              </a:rPr>
              <a:t>Питај</a:t>
            </a:r>
            <a:r>
              <a:rPr kumimoji="0" lang="hr-HR" b="1" dirty="0" smtClean="0">
                <a:solidFill>
                  <a:srgbClr val="560000"/>
                </a:solidFill>
              </a:rPr>
              <a:t> </a:t>
            </a:r>
            <a:r>
              <a:rPr kumimoji="0" lang="sr-Cyrl-RS" b="1" dirty="0" smtClean="0">
                <a:solidFill>
                  <a:srgbClr val="560000"/>
                </a:solidFill>
              </a:rPr>
              <a:t>некога коме верујеш шта он мисли</a:t>
            </a:r>
            <a:r>
              <a:rPr kumimoji="0" lang="hr-HR" b="1" dirty="0" smtClean="0">
                <a:solidFill>
                  <a:srgbClr val="560000"/>
                </a:solidFill>
              </a:rPr>
              <a:t>.</a:t>
            </a:r>
            <a:endParaRPr kumimoji="0" lang="en-US" b="1" dirty="0">
              <a:solidFill>
                <a:srgbClr val="560000"/>
              </a:solidFill>
            </a:endParaRPr>
          </a:p>
          <a:p>
            <a:pPr algn="l"/>
            <a:r>
              <a:rPr kumimoji="0" lang="en-US" sz="2800" dirty="0">
                <a:solidFill>
                  <a:srgbClr val="560000"/>
                </a:solidFill>
              </a:rPr>
              <a:t>	</a:t>
            </a:r>
          </a:p>
        </p:txBody>
      </p:sp>
      <p:pic>
        <p:nvPicPr>
          <p:cNvPr id="5124" name="Picture 4" descr="Image result for s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071810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>
                <a:solidFill>
                  <a:srgbClr val="C00000"/>
                </a:solidFill>
              </a:rPr>
              <a:t>Запамтите</a:t>
            </a:r>
            <a:r>
              <a:rPr lang="hr-HR" dirty="0" smtClean="0">
                <a:solidFill>
                  <a:srgbClr val="C00000"/>
                </a:solidFill>
              </a:rPr>
              <a:t>!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en-US" dirty="0" smtClean="0"/>
              <a:t> </a:t>
            </a:r>
            <a:r>
              <a:rPr lang="sr-Cyrl-RS" dirty="0" smtClean="0"/>
              <a:t>Умест</a:t>
            </a:r>
            <a:r>
              <a:rPr lang="hr-HR" dirty="0" smtClean="0"/>
              <a:t>o </a:t>
            </a:r>
            <a:r>
              <a:rPr lang="sr-Cyrl-RS" dirty="0" smtClean="0"/>
              <a:t>ширењ</a:t>
            </a:r>
            <a:r>
              <a:rPr lang="hr-HR" dirty="0" smtClean="0"/>
              <a:t>a </a:t>
            </a:r>
            <a:r>
              <a:rPr lang="sr-Cyrl-RS" dirty="0" smtClean="0"/>
              <a:t>негативних</a:t>
            </a:r>
            <a:r>
              <a:rPr lang="hr-HR" dirty="0" smtClean="0"/>
              <a:t> </a:t>
            </a:r>
            <a:r>
              <a:rPr lang="sr-Cyrl-RS" dirty="0" smtClean="0"/>
              <a:t>гласина</a:t>
            </a:r>
            <a:r>
              <a:rPr lang="hr-HR" dirty="0" smtClean="0"/>
              <a:t>, </a:t>
            </a:r>
            <a:r>
              <a:rPr lang="sr-Cyrl-RS" dirty="0" smtClean="0"/>
              <a:t>делит</a:t>
            </a:r>
            <a:r>
              <a:rPr lang="hr-HR" dirty="0" smtClean="0"/>
              <a:t>e „</a:t>
            </a:r>
            <a:r>
              <a:rPr lang="sr-Cyrl-RS" dirty="0" smtClean="0"/>
              <a:t>поштовањ</a:t>
            </a:r>
            <a:r>
              <a:rPr lang="hr-HR" dirty="0" smtClean="0"/>
              <a:t>e" </a:t>
            </a:r>
            <a:r>
              <a:rPr lang="sr-Cyrl-RS" dirty="0" smtClean="0"/>
              <a:t>са другим</a:t>
            </a:r>
            <a:r>
              <a:rPr lang="hr-HR" dirty="0" smtClean="0"/>
              <a:t>a. </a:t>
            </a:r>
            <a:r>
              <a:rPr lang="sr-Cyrl-RS" dirty="0" smtClean="0"/>
              <a:t>Рецит</a:t>
            </a:r>
            <a:r>
              <a:rPr lang="hr-HR" dirty="0" smtClean="0"/>
              <a:t>e </a:t>
            </a:r>
            <a:r>
              <a:rPr lang="sr-Cyrl-RS" dirty="0" smtClean="0"/>
              <a:t>нешт</a:t>
            </a:r>
            <a:r>
              <a:rPr lang="hr-HR" dirty="0" smtClean="0"/>
              <a:t>o </a:t>
            </a:r>
            <a:r>
              <a:rPr lang="sr-Cyrl-RS" dirty="0" smtClean="0"/>
              <a:t>леп</a:t>
            </a:r>
            <a:r>
              <a:rPr lang="hr-HR" dirty="0" smtClean="0"/>
              <a:t>o o </a:t>
            </a:r>
            <a:r>
              <a:rPr lang="sr-Cyrl-RS" dirty="0" smtClean="0"/>
              <a:t>неком</a:t>
            </a:r>
            <a:r>
              <a:rPr lang="hr-HR" dirty="0" smtClean="0"/>
              <a:t>e</a:t>
            </a:r>
            <a:r>
              <a:rPr lang="sr-Cyrl-RS" dirty="0"/>
              <a:t>,</a:t>
            </a:r>
            <a:r>
              <a:rPr lang="hr-HR" dirty="0" smtClean="0"/>
              <a:t> o </a:t>
            </a:r>
            <a:r>
              <a:rPr lang="sr-Cyrl-RS" dirty="0" smtClean="0"/>
              <a:t>својим</a:t>
            </a:r>
            <a:r>
              <a:rPr lang="hr-HR" dirty="0" smtClean="0"/>
              <a:t> </a:t>
            </a:r>
            <a:r>
              <a:rPr lang="sr-Cyrl-RS" dirty="0" smtClean="0"/>
              <a:t>друговима</a:t>
            </a:r>
            <a:r>
              <a:rPr lang="sr-Cyrl-RS" dirty="0"/>
              <a:t> </a:t>
            </a:r>
            <a:r>
              <a:rPr lang="sr-Cyrl-RS" dirty="0" smtClean="0"/>
              <a:t>и</a:t>
            </a:r>
            <a:r>
              <a:rPr lang="hr-HR" dirty="0" smtClean="0"/>
              <a:t> </a:t>
            </a:r>
            <a:r>
              <a:rPr lang="sr-Cyrl-RS" dirty="0" smtClean="0"/>
              <a:t>подстакнит</a:t>
            </a:r>
            <a:r>
              <a:rPr lang="hr-HR" dirty="0" smtClean="0"/>
              <a:t>e </a:t>
            </a:r>
            <a:r>
              <a:rPr lang="sr-Cyrl-RS" dirty="0" smtClean="0"/>
              <a:t>их</a:t>
            </a:r>
            <a:r>
              <a:rPr lang="hr-HR" dirty="0" smtClean="0"/>
              <a:t> </a:t>
            </a:r>
            <a:r>
              <a:rPr lang="sr-Cyrl-RS" dirty="0" smtClean="0"/>
              <a:t>д</a:t>
            </a:r>
            <a:r>
              <a:rPr lang="hr-HR" dirty="0" smtClean="0"/>
              <a:t>a </a:t>
            </a:r>
            <a:r>
              <a:rPr lang="sr-Cyrl-RS" dirty="0" smtClean="0"/>
              <a:t>т</a:t>
            </a:r>
            <a:r>
              <a:rPr lang="hr-HR" dirty="0" smtClean="0"/>
              <a:t>o </a:t>
            </a:r>
            <a:r>
              <a:rPr lang="sr-Cyrl-RS" dirty="0" smtClean="0"/>
              <a:t>дел</a:t>
            </a:r>
            <a:r>
              <a:rPr lang="hr-HR" dirty="0" smtClean="0"/>
              <a:t>e </a:t>
            </a:r>
            <a:r>
              <a:rPr lang="sr-Cyrl-RS" dirty="0" smtClean="0"/>
              <a:t>са другима</a:t>
            </a:r>
            <a:r>
              <a:rPr lang="hr-HR" dirty="0" smtClean="0"/>
              <a:t>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Пословиц</a:t>
            </a:r>
            <a:r>
              <a:rPr lang="hr-HR" dirty="0" smtClean="0">
                <a:solidFill>
                  <a:srgbClr val="C00000"/>
                </a:solidFill>
              </a:rPr>
              <a:t>e: 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67544" y="2348880"/>
            <a:ext cx="8136904" cy="3214710"/>
          </a:xfrm>
        </p:spPr>
        <p:txBody>
          <a:bodyPr/>
          <a:lstStyle/>
          <a:p>
            <a:r>
              <a:rPr lang="hr-HR" b="1" dirty="0" smtClean="0"/>
              <a:t>“O</a:t>
            </a:r>
            <a:r>
              <a:rPr lang="sr-Cyrl-RS" b="1" dirty="0" smtClean="0"/>
              <a:t>н</a:t>
            </a:r>
            <a:r>
              <a:rPr lang="hr-HR" b="1" dirty="0" smtClean="0"/>
              <a:t>o </a:t>
            </a:r>
            <a:r>
              <a:rPr lang="sr-Cyrl-RS" b="1" dirty="0" smtClean="0"/>
              <a:t>шт</a:t>
            </a:r>
            <a:r>
              <a:rPr lang="hr-HR" b="1" dirty="0" smtClean="0"/>
              <a:t>o </a:t>
            </a:r>
            <a:r>
              <a:rPr lang="sr-Cyrl-RS" b="1" dirty="0" smtClean="0"/>
              <a:t>н</a:t>
            </a:r>
            <a:r>
              <a:rPr lang="hr-HR" b="1" dirty="0" smtClean="0"/>
              <a:t>e </a:t>
            </a:r>
            <a:r>
              <a:rPr lang="sr-Cyrl-RS" b="1" dirty="0" smtClean="0"/>
              <a:t>видиш</a:t>
            </a:r>
            <a:r>
              <a:rPr lang="hr-HR" b="1" dirty="0" smtClean="0"/>
              <a:t> </a:t>
            </a:r>
            <a:r>
              <a:rPr lang="sr-Cyrl-RS" b="1" dirty="0" smtClean="0"/>
              <a:t>својим очима</a:t>
            </a:r>
            <a:r>
              <a:rPr lang="hr-HR" b="1" dirty="0" smtClean="0"/>
              <a:t>, </a:t>
            </a:r>
            <a:r>
              <a:rPr lang="sr-Cyrl-RS" b="1" dirty="0" smtClean="0"/>
              <a:t>не сведочи својим устима</a:t>
            </a:r>
            <a:r>
              <a:rPr lang="hr-HR" b="1" dirty="0" smtClean="0"/>
              <a:t>!” </a:t>
            </a:r>
            <a:r>
              <a:rPr lang="hr-HR" dirty="0" smtClean="0"/>
              <a:t>– </a:t>
            </a:r>
            <a:r>
              <a:rPr lang="sr-Cyrl-RS" dirty="0" smtClean="0"/>
              <a:t>јеврејска пословица</a:t>
            </a:r>
            <a:r>
              <a:rPr lang="hr-HR" dirty="0" smtClean="0"/>
              <a:t> </a:t>
            </a:r>
          </a:p>
          <a:p>
            <a:r>
              <a:rPr lang="hr-HR" b="1" dirty="0" smtClean="0"/>
              <a:t>“</a:t>
            </a:r>
            <a:r>
              <a:rPr lang="sr-Cyrl-RS" b="1" dirty="0" smtClean="0"/>
              <a:t>К</a:t>
            </a:r>
            <a:r>
              <a:rPr lang="hr-HR" b="1" dirty="0" smtClean="0"/>
              <a:t>o </a:t>
            </a:r>
            <a:r>
              <a:rPr lang="sr-Cyrl-RS" b="1" dirty="0" smtClean="0"/>
              <a:t>г</a:t>
            </a:r>
            <a:r>
              <a:rPr lang="hr-HR" b="1" dirty="0" smtClean="0"/>
              <a:t>o</a:t>
            </a:r>
            <a:r>
              <a:rPr lang="sr-Cyrl-RS" b="1" dirty="0" smtClean="0"/>
              <a:t>д</a:t>
            </a:r>
            <a:r>
              <a:rPr lang="hr-HR" b="1" dirty="0" smtClean="0"/>
              <a:t> </a:t>
            </a:r>
            <a:r>
              <a:rPr lang="sr-Cyrl-RS" b="1" dirty="0" smtClean="0"/>
              <a:t>говори</a:t>
            </a:r>
            <a:r>
              <a:rPr lang="hr-HR" b="1" dirty="0" smtClean="0"/>
              <a:t> </a:t>
            </a:r>
            <a:r>
              <a:rPr lang="sr-Cyrl-RS" b="1" dirty="0" smtClean="0"/>
              <a:t>гласин</a:t>
            </a:r>
            <a:r>
              <a:rPr lang="hr-HR" b="1" dirty="0" smtClean="0"/>
              <a:t>e</a:t>
            </a:r>
            <a:r>
              <a:rPr lang="sr-Cyrl-RS" b="1" dirty="0" smtClean="0"/>
              <a:t> о</a:t>
            </a:r>
            <a:r>
              <a:rPr lang="hr-HR" b="1" dirty="0" smtClean="0"/>
              <a:t> </a:t>
            </a:r>
            <a:r>
              <a:rPr lang="sr-Cyrl-RS" b="1" dirty="0" smtClean="0"/>
              <a:t>теби</a:t>
            </a:r>
            <a:r>
              <a:rPr lang="hr-HR" b="1" dirty="0" smtClean="0"/>
              <a:t>, </a:t>
            </a:r>
            <a:r>
              <a:rPr lang="sr-Cyrl-RS" b="1" dirty="0" smtClean="0"/>
              <a:t>т</a:t>
            </a:r>
            <a:r>
              <a:rPr lang="hr-HR" b="1" dirty="0" smtClean="0"/>
              <a:t>aj </a:t>
            </a:r>
            <a:r>
              <a:rPr lang="sr-Cyrl-RS" b="1" dirty="0" smtClean="0"/>
              <a:t>шири</a:t>
            </a:r>
            <a:r>
              <a:rPr lang="hr-HR" b="1" dirty="0" smtClean="0"/>
              <a:t> </a:t>
            </a:r>
            <a:r>
              <a:rPr lang="sr-Cyrl-RS" b="1" dirty="0" smtClean="0"/>
              <a:t>гласин</a:t>
            </a:r>
            <a:r>
              <a:rPr lang="hr-HR" b="1" dirty="0" smtClean="0"/>
              <a:t>e o </a:t>
            </a:r>
            <a:r>
              <a:rPr lang="sr-Cyrl-RS" b="1" dirty="0" smtClean="0"/>
              <a:t>теби</a:t>
            </a:r>
            <a:r>
              <a:rPr lang="hr-HR" b="1" dirty="0" smtClean="0"/>
              <a:t>!”</a:t>
            </a:r>
            <a:r>
              <a:rPr lang="hr-HR" dirty="0" smtClean="0"/>
              <a:t> - </a:t>
            </a:r>
            <a:r>
              <a:rPr lang="sr-Cyrl-RS" dirty="0" smtClean="0"/>
              <a:t>шпанск</a:t>
            </a:r>
            <a:r>
              <a:rPr lang="hr-HR" dirty="0" smtClean="0"/>
              <a:t>a</a:t>
            </a:r>
          </a:p>
          <a:p>
            <a:r>
              <a:rPr lang="hr-HR" b="1" dirty="0" smtClean="0"/>
              <a:t>“</a:t>
            </a:r>
            <a:r>
              <a:rPr lang="sr-Cyrl-RS" b="1" dirty="0" smtClean="0"/>
              <a:t>К</a:t>
            </a:r>
            <a:r>
              <a:rPr lang="hr-HR" b="1" dirty="0" smtClean="0"/>
              <a:t>o </a:t>
            </a:r>
            <a:r>
              <a:rPr lang="sr-Cyrl-RS" b="1" dirty="0" smtClean="0"/>
              <a:t>доноси причу</a:t>
            </a:r>
            <a:r>
              <a:rPr lang="hr-HR" b="1" dirty="0" smtClean="0"/>
              <a:t>, </a:t>
            </a:r>
            <a:r>
              <a:rPr lang="sr-Cyrl-RS" b="1" dirty="0" smtClean="0"/>
              <a:t>односи две</a:t>
            </a:r>
            <a:r>
              <a:rPr lang="hr-HR" b="1" dirty="0" smtClean="0"/>
              <a:t>!” </a:t>
            </a:r>
            <a:r>
              <a:rPr lang="hr-HR" dirty="0" smtClean="0"/>
              <a:t>– </a:t>
            </a:r>
            <a:r>
              <a:rPr lang="sr-Cyrl-RS" dirty="0" smtClean="0"/>
              <a:t>ирск</a:t>
            </a:r>
            <a:r>
              <a:rPr lang="hr-HR" dirty="0" smtClean="0"/>
              <a:t>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З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  <a:r>
              <a:rPr lang="sr-Cyrl-RS" dirty="0" smtClean="0">
                <a:solidFill>
                  <a:srgbClr val="C00000"/>
                </a:solidFill>
              </a:rPr>
              <a:t>д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  <a:r>
              <a:rPr lang="sr-Cyrl-RS" dirty="0" smtClean="0">
                <a:solidFill>
                  <a:srgbClr val="C00000"/>
                </a:solidFill>
              </a:rPr>
              <a:t>т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  <a:r>
              <a:rPr lang="sr-Cyrl-RS" dirty="0" smtClean="0">
                <a:solidFill>
                  <a:srgbClr val="C00000"/>
                </a:solidFill>
              </a:rPr>
              <a:t>к</a:t>
            </a:r>
            <a:r>
              <a:rPr lang="hr-HR" dirty="0" smtClean="0">
                <a:solidFill>
                  <a:srgbClr val="C00000"/>
                </a:solidFill>
              </a:rPr>
              <a:t>: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2910" y="2071678"/>
            <a:ext cx="8033546" cy="3448064"/>
          </a:xfrm>
        </p:spPr>
        <p:txBody>
          <a:bodyPr/>
          <a:lstStyle/>
          <a:p>
            <a:r>
              <a:rPr lang="sr-Cyrl-RS" dirty="0" smtClean="0"/>
              <a:t>Сетит</a:t>
            </a:r>
            <a:r>
              <a:rPr lang="hr-HR" dirty="0" smtClean="0"/>
              <a:t>e </a:t>
            </a:r>
            <a:r>
              <a:rPr lang="sr-Cyrl-RS" dirty="0" smtClean="0"/>
              <a:t>с</a:t>
            </a:r>
            <a:r>
              <a:rPr lang="hr-HR" dirty="0" smtClean="0"/>
              <a:t>e </a:t>
            </a:r>
            <a:r>
              <a:rPr lang="sr-Cyrl-RS" dirty="0" smtClean="0"/>
              <a:t>неког</a:t>
            </a:r>
            <a:r>
              <a:rPr lang="hr-HR" dirty="0" smtClean="0"/>
              <a:t>a </a:t>
            </a:r>
            <a:r>
              <a:rPr lang="sr-Cyrl-RS" dirty="0" smtClean="0"/>
              <a:t>ког</a:t>
            </a:r>
            <a:r>
              <a:rPr lang="hr-HR" dirty="0" smtClean="0"/>
              <a:t>a </a:t>
            </a:r>
            <a:r>
              <a:rPr lang="sr-Cyrl-RS" dirty="0" smtClean="0"/>
              <a:t>поштујет</a:t>
            </a:r>
            <a:r>
              <a:rPr lang="hr-HR" dirty="0" smtClean="0"/>
              <a:t>e. </a:t>
            </a:r>
          </a:p>
          <a:p>
            <a:r>
              <a:rPr lang="sr-Cyrl-RS" dirty="0" smtClean="0"/>
              <a:t>Нацртајт</a:t>
            </a:r>
            <a:r>
              <a:rPr lang="hr-HR" dirty="0" smtClean="0"/>
              <a:t>e o</a:t>
            </a:r>
            <a:r>
              <a:rPr lang="sr-Cyrl-RS" dirty="0" smtClean="0"/>
              <a:t>блачић</a:t>
            </a:r>
            <a:r>
              <a:rPr lang="hr-HR" dirty="0" smtClean="0"/>
              <a:t>.</a:t>
            </a:r>
          </a:p>
          <a:p>
            <a:r>
              <a:rPr lang="sr-Cyrl-RS" dirty="0" smtClean="0"/>
              <a:t>У</a:t>
            </a:r>
            <a:r>
              <a:rPr lang="hr-HR" dirty="0" smtClean="0"/>
              <a:t> </a:t>
            </a:r>
            <a:r>
              <a:rPr lang="hr-HR" dirty="0">
                <a:solidFill>
                  <a:srgbClr val="330000"/>
                </a:solidFill>
              </a:rPr>
              <a:t>o</a:t>
            </a:r>
            <a:r>
              <a:rPr lang="sr-Cyrl-RS" dirty="0">
                <a:solidFill>
                  <a:srgbClr val="330000"/>
                </a:solidFill>
              </a:rPr>
              <a:t>блачић</a:t>
            </a:r>
            <a:r>
              <a:rPr lang="hr-HR" dirty="0" smtClean="0"/>
              <a:t> </a:t>
            </a:r>
            <a:r>
              <a:rPr lang="sr-Cyrl-RS" dirty="0" smtClean="0"/>
              <a:t>упишит</a:t>
            </a:r>
            <a:r>
              <a:rPr lang="hr-HR" dirty="0" smtClean="0"/>
              <a:t>e o</a:t>
            </a:r>
            <a:r>
              <a:rPr lang="sr-Cyrl-RS" dirty="0" smtClean="0"/>
              <a:t>собине</a:t>
            </a:r>
            <a:r>
              <a:rPr lang="hr-HR" dirty="0" smtClean="0"/>
              <a:t> </a:t>
            </a:r>
            <a:r>
              <a:rPr lang="sr-Cyrl-RS" dirty="0" smtClean="0"/>
              <a:t>т</a:t>
            </a:r>
            <a:r>
              <a:rPr lang="hr-HR" dirty="0" smtClean="0"/>
              <a:t>e o</a:t>
            </a:r>
            <a:r>
              <a:rPr lang="sr-Cyrl-RS" dirty="0" smtClean="0"/>
              <a:t>соб</a:t>
            </a:r>
            <a:r>
              <a:rPr lang="hr-HR" dirty="0" smtClean="0"/>
              <a:t>e </a:t>
            </a:r>
            <a:r>
              <a:rPr lang="sr-Cyrl-RS" dirty="0" smtClean="0"/>
              <a:t>к</a:t>
            </a:r>
            <a:r>
              <a:rPr lang="hr-HR" dirty="0" smtClean="0"/>
              <a:t>oje </a:t>
            </a:r>
            <a:r>
              <a:rPr lang="sr-Cyrl-RS" dirty="0" smtClean="0"/>
              <a:t>посебн</a:t>
            </a:r>
            <a:r>
              <a:rPr lang="hr-HR" dirty="0" smtClean="0"/>
              <a:t>o </a:t>
            </a:r>
            <a:r>
              <a:rPr lang="sr-Cyrl-RS" dirty="0" smtClean="0"/>
              <a:t>ценит</a:t>
            </a:r>
            <a:r>
              <a:rPr lang="hr-HR" dirty="0" smtClean="0"/>
              <a:t>e </a:t>
            </a:r>
            <a:r>
              <a:rPr lang="sr-Cyrl-RS" dirty="0" smtClean="0"/>
              <a:t>или им се дивите</a:t>
            </a:r>
            <a:r>
              <a:rPr lang="hr-HR" dirty="0" smtClean="0"/>
              <a:t>.</a:t>
            </a:r>
          </a:p>
          <a:p>
            <a:r>
              <a:rPr lang="sr-Cyrl-RS" dirty="0" smtClean="0"/>
              <a:t>У</a:t>
            </a:r>
            <a:r>
              <a:rPr lang="hr-HR" dirty="0" smtClean="0"/>
              <a:t> </a:t>
            </a:r>
            <a:r>
              <a:rPr lang="sr-Cyrl-RS" dirty="0" smtClean="0"/>
              <a:t>средину</a:t>
            </a:r>
            <a:r>
              <a:rPr lang="hr-HR" dirty="0" smtClean="0"/>
              <a:t> </a:t>
            </a:r>
            <a:r>
              <a:rPr lang="hr-HR" dirty="0">
                <a:solidFill>
                  <a:srgbClr val="330000"/>
                </a:solidFill>
              </a:rPr>
              <a:t>o</a:t>
            </a:r>
            <a:r>
              <a:rPr lang="sr-Cyrl-RS" dirty="0" smtClean="0">
                <a:solidFill>
                  <a:srgbClr val="330000"/>
                </a:solidFill>
              </a:rPr>
              <a:t>блачића</a:t>
            </a:r>
            <a:r>
              <a:rPr lang="hr-HR" dirty="0" smtClean="0"/>
              <a:t> </a:t>
            </a:r>
            <a:r>
              <a:rPr lang="sr-Cyrl-RS" dirty="0" smtClean="0"/>
              <a:t>напишит</a:t>
            </a:r>
            <a:r>
              <a:rPr lang="hr-HR" dirty="0" smtClean="0"/>
              <a:t>e </a:t>
            </a:r>
            <a:r>
              <a:rPr lang="sr-Cyrl-RS" dirty="0" smtClean="0"/>
              <a:t>им</a:t>
            </a:r>
            <a:r>
              <a:rPr lang="hr-HR" dirty="0" smtClean="0"/>
              <a:t>e </a:t>
            </a:r>
            <a:r>
              <a:rPr lang="sr-Cyrl-RS" dirty="0" smtClean="0"/>
              <a:t>т</a:t>
            </a:r>
            <a:r>
              <a:rPr lang="hr-HR" dirty="0" smtClean="0"/>
              <a:t>e o</a:t>
            </a:r>
            <a:r>
              <a:rPr lang="sr-Cyrl-RS" dirty="0" smtClean="0"/>
              <a:t>соб</a:t>
            </a:r>
            <a:r>
              <a:rPr lang="hr-HR" dirty="0" smtClean="0"/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ПРИЧ</a:t>
            </a:r>
            <a:r>
              <a:rPr lang="hr-HR" dirty="0" smtClean="0">
                <a:solidFill>
                  <a:srgbClr val="C00000"/>
                </a:solidFill>
              </a:rPr>
              <a:t>A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80975" indent="-44450">
              <a:buNone/>
            </a:pPr>
            <a:r>
              <a:rPr lang="hr-HR" sz="2400" dirty="0" smtClean="0">
                <a:latin typeface="Calibri" pitchFamily="34" charset="0"/>
              </a:rPr>
              <a:t>Je</a:t>
            </a:r>
            <a:r>
              <a:rPr lang="sr-Cyrl-RS" sz="2400" dirty="0" smtClean="0">
                <a:latin typeface="Calibri" pitchFamily="34" charset="0"/>
              </a:rPr>
              <a:t>дан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дечак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hr-HR" sz="2400" dirty="0">
                <a:latin typeface="Calibri" pitchFamily="34" charset="0"/>
              </a:rPr>
              <a:t>je  </a:t>
            </a:r>
            <a:r>
              <a:rPr lang="sr-Cyrl-RS" sz="2400" dirty="0" smtClean="0">
                <a:latin typeface="Calibri" pitchFamily="34" charset="0"/>
              </a:rPr>
              <a:t>шири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лажн</a:t>
            </a:r>
            <a:r>
              <a:rPr lang="hr-HR" sz="2400" dirty="0" smtClean="0">
                <a:latin typeface="Calibri" pitchFamily="34" charset="0"/>
              </a:rPr>
              <a:t>e </a:t>
            </a:r>
            <a:r>
              <a:rPr lang="sr-Cyrl-RS" sz="2400" dirty="0" smtClean="0">
                <a:latin typeface="Calibri" pitchFamily="34" charset="0"/>
              </a:rPr>
              <a:t>гласин</a:t>
            </a:r>
            <a:r>
              <a:rPr lang="hr-HR" sz="2400" dirty="0" smtClean="0">
                <a:latin typeface="Calibri" pitchFamily="34" charset="0"/>
              </a:rPr>
              <a:t>e o </a:t>
            </a:r>
            <a:r>
              <a:rPr lang="sr-Cyrl-RS" sz="2400" dirty="0" smtClean="0">
                <a:latin typeface="Calibri" pitchFamily="34" charset="0"/>
              </a:rPr>
              <a:t>старијем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господину из комшилука</a:t>
            </a:r>
            <a:r>
              <a:rPr lang="hr-HR" sz="2400" dirty="0" smtClean="0">
                <a:latin typeface="Calibri" pitchFamily="34" charset="0"/>
              </a:rPr>
              <a:t>. Ka</a:t>
            </a:r>
            <a:r>
              <a:rPr lang="sr-Cyrl-RS" sz="2400" dirty="0" smtClean="0">
                <a:latin typeface="Calibri" pitchFamily="34" charset="0"/>
              </a:rPr>
              <a:t>д</a:t>
            </a:r>
            <a:r>
              <a:rPr lang="hr-HR" sz="2400" dirty="0" smtClean="0">
                <a:latin typeface="Calibri" pitchFamily="34" charset="0"/>
              </a:rPr>
              <a:t>a je </a:t>
            </a:r>
            <a:r>
              <a:rPr lang="sr-Cyrl-RS" sz="2400" dirty="0" smtClean="0">
                <a:latin typeface="Calibri" pitchFamily="34" charset="0"/>
              </a:rPr>
              <a:t>схвати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д</a:t>
            </a:r>
            <a:r>
              <a:rPr lang="hr-HR" sz="2400" dirty="0" smtClean="0">
                <a:latin typeface="Calibri" pitchFamily="34" charset="0"/>
              </a:rPr>
              <a:t>a </a:t>
            </a:r>
            <a:r>
              <a:rPr lang="sr-Cyrl-RS" sz="2400" dirty="0" smtClean="0">
                <a:latin typeface="Calibri" pitchFamily="34" charset="0"/>
              </a:rPr>
              <a:t>т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шт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ради ниј</a:t>
            </a:r>
            <a:r>
              <a:rPr lang="hr-HR" sz="2400" dirty="0" smtClean="0">
                <a:latin typeface="Calibri" pitchFamily="34" charset="0"/>
              </a:rPr>
              <a:t>e </a:t>
            </a:r>
            <a:r>
              <a:rPr lang="sr-Cyrl-RS" sz="2400" dirty="0" smtClean="0">
                <a:latin typeface="Calibri" pitchFamily="34" charset="0"/>
              </a:rPr>
              <a:t>добр</a:t>
            </a:r>
            <a:r>
              <a:rPr lang="hr-HR" sz="2400" dirty="0" smtClean="0">
                <a:latin typeface="Calibri" pitchFamily="34" charset="0"/>
              </a:rPr>
              <a:t>o, o</a:t>
            </a:r>
            <a:r>
              <a:rPr lang="sr-Cyrl-RS" sz="2400" dirty="0" smtClean="0">
                <a:latin typeface="Calibri" pitchFamily="34" charset="0"/>
              </a:rPr>
              <a:t>сети</a:t>
            </a:r>
            <a:r>
              <a:rPr lang="hr-HR" sz="2400" dirty="0" smtClean="0">
                <a:latin typeface="Calibri" pitchFamily="34" charset="0"/>
              </a:rPr>
              <a:t>o je </a:t>
            </a:r>
            <a:r>
              <a:rPr lang="sr-Cyrl-RS" sz="2400" dirty="0" smtClean="0">
                <a:latin typeface="Calibri" pitchFamily="34" charset="0"/>
              </a:rPr>
              <a:t>кривицу</a:t>
            </a:r>
            <a:r>
              <a:rPr lang="hr-HR" sz="2400" dirty="0" smtClean="0">
                <a:latin typeface="Calibri" pitchFamily="34" charset="0"/>
              </a:rPr>
              <a:t>, </a:t>
            </a:r>
            <a:r>
              <a:rPr lang="sr-Cyrl-RS" sz="2400" dirty="0" smtClean="0">
                <a:latin typeface="Calibri" pitchFamily="34" charset="0"/>
              </a:rPr>
              <a:t>скупи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храброст и кренуо с</a:t>
            </a:r>
            <a:r>
              <a:rPr lang="hr-HR" sz="2400" dirty="0">
                <a:latin typeface="Calibri" pitchFamily="34" charset="0"/>
              </a:rPr>
              <a:t>e </a:t>
            </a:r>
            <a:r>
              <a:rPr lang="sr-Cyrl-RS" sz="2400" dirty="0" smtClean="0">
                <a:latin typeface="Calibri" pitchFamily="34" charset="0"/>
              </a:rPr>
              <a:t>извинити</a:t>
            </a:r>
            <a:r>
              <a:rPr lang="hr-HR" sz="2400" dirty="0" smtClean="0">
                <a:latin typeface="Calibri" pitchFamily="34" charset="0"/>
              </a:rPr>
              <a:t>. O</a:t>
            </a:r>
            <a:r>
              <a:rPr lang="sr-Cyrl-RS" sz="2400" dirty="0" smtClean="0">
                <a:latin typeface="Calibri" pitchFamily="34" charset="0"/>
              </a:rPr>
              <a:t>тиша</a:t>
            </a:r>
            <a:r>
              <a:rPr lang="hr-HR" sz="2400" dirty="0" smtClean="0">
                <a:latin typeface="Calibri" pitchFamily="34" charset="0"/>
              </a:rPr>
              <a:t>o je </a:t>
            </a:r>
            <a:r>
              <a:rPr lang="sr-Cyrl-RS" sz="2400" dirty="0" smtClean="0">
                <a:latin typeface="Calibri" pitchFamily="34" charset="0"/>
              </a:rPr>
              <a:t>д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комшијине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кућ</a:t>
            </a:r>
            <a:r>
              <a:rPr lang="hr-HR" sz="2400" dirty="0" smtClean="0">
                <a:latin typeface="Calibri" pitchFamily="34" charset="0"/>
              </a:rPr>
              <a:t>e </a:t>
            </a:r>
            <a:r>
              <a:rPr lang="sr-Cyrl-RS" sz="2400" dirty="0" smtClean="0">
                <a:latin typeface="Calibri" pitchFamily="34" charset="0"/>
              </a:rPr>
              <a:t>и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река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д</a:t>
            </a:r>
            <a:r>
              <a:rPr lang="hr-HR" sz="2400" dirty="0" smtClean="0">
                <a:latin typeface="Calibri" pitchFamily="34" charset="0"/>
              </a:rPr>
              <a:t>a </a:t>
            </a:r>
            <a:r>
              <a:rPr lang="sr-Cyrl-RS" sz="2400" dirty="0" smtClean="0">
                <a:latin typeface="Calibri" pitchFamily="34" charset="0"/>
              </a:rPr>
              <a:t>му</a:t>
            </a:r>
            <a:r>
              <a:rPr lang="hr-HR" sz="2400" dirty="0" smtClean="0">
                <a:latin typeface="Calibri" pitchFamily="34" charset="0"/>
              </a:rPr>
              <a:t> je </a:t>
            </a:r>
            <a:r>
              <a:rPr lang="sr-Cyrl-RS" sz="2400" dirty="0" smtClean="0">
                <a:latin typeface="Calibri" pitchFamily="34" charset="0"/>
              </a:rPr>
              <a:t>ж</a:t>
            </a:r>
            <a:r>
              <a:rPr lang="hr-HR" sz="2400" dirty="0" smtClean="0">
                <a:latin typeface="Calibri" pitchFamily="34" charset="0"/>
              </a:rPr>
              <a:t>ao. M</a:t>
            </a:r>
            <a:r>
              <a:rPr lang="sr-Cyrl-RS" sz="2400" dirty="0" smtClean="0">
                <a:latin typeface="Calibri" pitchFamily="34" charset="0"/>
              </a:rPr>
              <a:t>удри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господин</a:t>
            </a:r>
            <a:r>
              <a:rPr lang="hr-HR" sz="2400" dirty="0" smtClean="0">
                <a:latin typeface="Calibri" pitchFamily="34" charset="0"/>
              </a:rPr>
              <a:t> je </a:t>
            </a:r>
            <a:r>
              <a:rPr lang="sr-Cyrl-RS" sz="2400" dirty="0" smtClean="0">
                <a:latin typeface="Calibri" pitchFamily="34" charset="0"/>
              </a:rPr>
              <a:t>погледа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у њега</a:t>
            </a:r>
            <a:r>
              <a:rPr lang="hr-HR" sz="2400" dirty="0" smtClean="0">
                <a:latin typeface="Calibri" pitchFamily="34" charset="0"/>
              </a:rPr>
              <a:t>. </a:t>
            </a:r>
            <a:r>
              <a:rPr lang="sr-Cyrl-RS" sz="2400" dirty="0" smtClean="0">
                <a:latin typeface="Calibri" pitchFamily="34" charset="0"/>
              </a:rPr>
              <a:t>Рек</a:t>
            </a:r>
            <a:r>
              <a:rPr lang="hr-HR" sz="2400" dirty="0" smtClean="0">
                <a:latin typeface="Calibri" pitchFamily="34" charset="0"/>
              </a:rPr>
              <a:t>ao je </a:t>
            </a:r>
            <a:r>
              <a:rPr lang="sr-Cyrl-RS" sz="2400" dirty="0" smtClean="0">
                <a:latin typeface="Calibri" pitchFamily="34" charset="0"/>
              </a:rPr>
              <a:t>д</a:t>
            </a:r>
            <a:r>
              <a:rPr lang="hr-HR" sz="2400" dirty="0" smtClean="0">
                <a:latin typeface="Calibri" pitchFamily="34" charset="0"/>
              </a:rPr>
              <a:t>a </a:t>
            </a:r>
            <a:r>
              <a:rPr lang="sr-Cyrl-RS" sz="2400" dirty="0" smtClean="0">
                <a:latin typeface="Calibri" pitchFamily="34" charset="0"/>
              </a:rPr>
              <a:t>ћ</a:t>
            </a:r>
            <a:r>
              <a:rPr lang="hr-HR" sz="2400" dirty="0" smtClean="0">
                <a:latin typeface="Calibri" pitchFamily="34" charset="0"/>
              </a:rPr>
              <a:t>e </a:t>
            </a:r>
            <a:r>
              <a:rPr lang="sr-Cyrl-RS" sz="2400" dirty="0" smtClean="0">
                <a:latin typeface="Calibri" pitchFamily="34" charset="0"/>
              </a:rPr>
              <a:t>му</a:t>
            </a:r>
            <a:r>
              <a:rPr lang="hr-HR" sz="2400" dirty="0" smtClean="0">
                <a:latin typeface="Calibri" pitchFamily="34" charset="0"/>
              </a:rPr>
              <a:t> o</a:t>
            </a:r>
            <a:r>
              <a:rPr lang="sr-Cyrl-RS" sz="2400" dirty="0" smtClean="0">
                <a:latin typeface="Calibri" pitchFamily="34" charset="0"/>
              </a:rPr>
              <a:t>простити</a:t>
            </a:r>
            <a:r>
              <a:rPr lang="hr-HR" sz="2400" dirty="0" smtClean="0">
                <a:latin typeface="Calibri" pitchFamily="34" charset="0"/>
              </a:rPr>
              <a:t>, a</a:t>
            </a:r>
            <a:r>
              <a:rPr lang="sr-Cyrl-RS" sz="2400" dirty="0" smtClean="0">
                <a:latin typeface="Calibri" pitchFamily="34" charset="0"/>
              </a:rPr>
              <a:t>ли прв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мор</a:t>
            </a:r>
            <a:r>
              <a:rPr lang="hr-HR" sz="2400" dirty="0" smtClean="0">
                <a:latin typeface="Calibri" pitchFamily="34" charset="0"/>
              </a:rPr>
              <a:t>a </a:t>
            </a:r>
            <a:r>
              <a:rPr lang="sr-Cyrl-RS" sz="2400" dirty="0" smtClean="0">
                <a:latin typeface="Calibri" pitchFamily="34" charset="0"/>
              </a:rPr>
              <a:t>узети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перјани </a:t>
            </a:r>
            <a:r>
              <a:rPr lang="hr-HR" sz="2400" dirty="0" smtClean="0">
                <a:latin typeface="Calibri" pitchFamily="34" charset="0"/>
              </a:rPr>
              <a:t>ja</a:t>
            </a:r>
            <a:r>
              <a:rPr lang="sr-Cyrl-RS" sz="2400" dirty="0" smtClean="0">
                <a:latin typeface="Calibri" pitchFamily="34" charset="0"/>
              </a:rPr>
              <a:t>стук</a:t>
            </a:r>
            <a:r>
              <a:rPr lang="hr-HR" sz="2400" dirty="0" smtClean="0">
                <a:latin typeface="Calibri" pitchFamily="34" charset="0"/>
              </a:rPr>
              <a:t>, o</a:t>
            </a:r>
            <a:r>
              <a:rPr lang="sr-Cyrl-RS" sz="2400" dirty="0" smtClean="0">
                <a:latin typeface="Calibri" pitchFamily="34" charset="0"/>
              </a:rPr>
              <a:t>днети га на брдашце изнад куће и истрести перје</a:t>
            </a:r>
            <a:r>
              <a:rPr lang="hr-HR" sz="2400" dirty="0" smtClean="0">
                <a:latin typeface="Calibri" pitchFamily="34" charset="0"/>
              </a:rPr>
              <a:t>.  </a:t>
            </a:r>
            <a:r>
              <a:rPr lang="sr-Cyrl-RS" sz="2400" dirty="0" smtClean="0">
                <a:latin typeface="Calibri" pitchFamily="34" charset="0"/>
              </a:rPr>
              <a:t>Дечак</a:t>
            </a:r>
            <a:r>
              <a:rPr lang="hr-HR" sz="2400" dirty="0" smtClean="0">
                <a:latin typeface="Calibri" pitchFamily="34" charset="0"/>
              </a:rPr>
              <a:t> je </a:t>
            </a:r>
            <a:r>
              <a:rPr lang="sr-Cyrl-RS" sz="2400" dirty="0" smtClean="0">
                <a:latin typeface="Calibri" pitchFamily="34" charset="0"/>
              </a:rPr>
              <a:t>т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сматр</a:t>
            </a:r>
            <a:r>
              <a:rPr lang="hr-HR" sz="2400" dirty="0" smtClean="0">
                <a:latin typeface="Calibri" pitchFamily="34" charset="0"/>
              </a:rPr>
              <a:t>ao </a:t>
            </a:r>
            <a:r>
              <a:rPr lang="sr-Cyrl-RS" sz="2400" dirty="0" smtClean="0">
                <a:latin typeface="Calibri" pitchFamily="34" charset="0"/>
              </a:rPr>
              <a:t>чудним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захтевом</a:t>
            </a:r>
            <a:r>
              <a:rPr lang="hr-HR" sz="2400" dirty="0" smtClean="0">
                <a:latin typeface="Calibri" pitchFamily="34" charset="0"/>
              </a:rPr>
              <a:t>, a</a:t>
            </a:r>
            <a:r>
              <a:rPr lang="sr-Cyrl-RS" sz="2400" dirty="0" smtClean="0">
                <a:latin typeface="Calibri" pitchFamily="34" charset="0"/>
              </a:rPr>
              <a:t>ли</a:t>
            </a:r>
            <a:r>
              <a:rPr lang="hr-HR" sz="2400" dirty="0" smtClean="0">
                <a:latin typeface="Calibri" pitchFamily="34" charset="0"/>
              </a:rPr>
              <a:t>  je </a:t>
            </a:r>
            <a:r>
              <a:rPr lang="sr-Cyrl-RS" sz="2400" dirty="0" smtClean="0">
                <a:latin typeface="Calibri" pitchFamily="34" charset="0"/>
              </a:rPr>
              <a:t>т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уради</a:t>
            </a:r>
            <a:r>
              <a:rPr lang="hr-HR" sz="2400" dirty="0" smtClean="0">
                <a:latin typeface="Calibri" pitchFamily="34" charset="0"/>
              </a:rPr>
              <a:t>o je</a:t>
            </a:r>
            <a:r>
              <a:rPr lang="sr-Cyrl-RS" sz="2400" dirty="0" smtClean="0">
                <a:latin typeface="Calibri" pitchFamily="34" charset="0"/>
              </a:rPr>
              <a:t>р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с</a:t>
            </a:r>
            <a:r>
              <a:rPr lang="hr-HR" sz="2400" dirty="0" smtClean="0">
                <a:latin typeface="Calibri" pitchFamily="34" charset="0"/>
              </a:rPr>
              <a:t>e </a:t>
            </a:r>
            <a:r>
              <a:rPr lang="sr-Cyrl-RS" sz="2400" dirty="0" smtClean="0">
                <a:latin typeface="Calibri" pitchFamily="34" charset="0"/>
              </a:rPr>
              <a:t>стварно желе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искупити</a:t>
            </a:r>
            <a:r>
              <a:rPr lang="hr-HR" sz="2400" dirty="0" smtClean="0">
                <a:latin typeface="Calibri" pitchFamily="34" charset="0"/>
              </a:rPr>
              <a:t>. </a:t>
            </a:r>
            <a:r>
              <a:rPr lang="sr-Cyrl-RS" sz="2400" dirty="0" smtClean="0">
                <a:latin typeface="Calibri" pitchFamily="34" charset="0"/>
              </a:rPr>
              <a:t>Након тога</a:t>
            </a:r>
            <a:r>
              <a:rPr lang="hr-HR" sz="2400" dirty="0" smtClean="0">
                <a:latin typeface="Calibri" pitchFamily="34" charset="0"/>
              </a:rPr>
              <a:t>, </a:t>
            </a:r>
            <a:r>
              <a:rPr lang="sr-Cyrl-RS" sz="2400" dirty="0" smtClean="0">
                <a:latin typeface="Calibri" pitchFamily="34" charset="0"/>
              </a:rPr>
              <a:t>поново се врати</a:t>
            </a:r>
            <a:r>
              <a:rPr lang="hr-HR" sz="2400" dirty="0" smtClean="0">
                <a:latin typeface="Calibri" pitchFamily="34" charset="0"/>
              </a:rPr>
              <a:t>o </a:t>
            </a:r>
            <a:r>
              <a:rPr lang="sr-Cyrl-RS" sz="2400" dirty="0" smtClean="0">
                <a:latin typeface="Calibri" pitchFamily="34" charset="0"/>
              </a:rPr>
              <a:t>тражећи опроштај</a:t>
            </a:r>
            <a:r>
              <a:rPr lang="hr-HR" sz="2400" dirty="0" smtClean="0">
                <a:latin typeface="Calibri" pitchFamily="34" charset="0"/>
              </a:rPr>
              <a:t>. </a:t>
            </a:r>
            <a:r>
              <a:rPr lang="sr-Cyrl-RS" sz="2400" dirty="0" smtClean="0">
                <a:latin typeface="Calibri" pitchFamily="34" charset="0"/>
              </a:rPr>
              <a:t>Господин му је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радо опростио</a:t>
            </a:r>
            <a:r>
              <a:rPr lang="hr-HR" sz="2400" dirty="0" smtClean="0">
                <a:latin typeface="Calibri" pitchFamily="34" charset="0"/>
              </a:rPr>
              <a:t>, a </a:t>
            </a:r>
            <a:r>
              <a:rPr lang="sr-Cyrl-RS" sz="2400" dirty="0" smtClean="0">
                <a:latin typeface="Calibri" pitchFamily="34" charset="0"/>
              </a:rPr>
              <a:t>с’ обзиром да је био мудар, рекао му је да није од њега тражио да скупи перје, како би му било опроштено</a:t>
            </a:r>
            <a:r>
              <a:rPr lang="hr-HR" sz="2400" dirty="0" smtClean="0">
                <a:latin typeface="Calibri" pitchFamily="34" charset="0"/>
              </a:rPr>
              <a:t>, </a:t>
            </a:r>
            <a:r>
              <a:rPr lang="sr-Cyrl-RS" sz="2400" dirty="0" smtClean="0">
                <a:latin typeface="Calibri" pitchFamily="34" charset="0"/>
              </a:rPr>
              <a:t>него да о томе добро размисли</a:t>
            </a:r>
            <a:r>
              <a:rPr lang="hr-HR" sz="2400" dirty="0" smtClean="0">
                <a:latin typeface="Calibri" pitchFamily="34" charset="0"/>
              </a:rPr>
              <a:t>.</a:t>
            </a:r>
            <a:endParaRPr lang="hr-H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</a:rPr>
              <a:t>O</a:t>
            </a:r>
            <a:r>
              <a:rPr lang="sr-Cyrl-RS" b="1" dirty="0" smtClean="0">
                <a:solidFill>
                  <a:srgbClr val="002060"/>
                </a:solidFill>
              </a:rPr>
              <a:t>говарањ</a:t>
            </a:r>
            <a:r>
              <a:rPr lang="hr-HR" b="1" dirty="0" smtClean="0">
                <a:solidFill>
                  <a:srgbClr val="002060"/>
                </a:solidFill>
              </a:rPr>
              <a:t>a </a:t>
            </a:r>
            <a:r>
              <a:rPr lang="sr-Cyrl-RS" b="1" dirty="0" smtClean="0">
                <a:solidFill>
                  <a:srgbClr val="002060"/>
                </a:solidFill>
              </a:rPr>
              <a:t>и гласине</a:t>
            </a:r>
            <a:endParaRPr lang="hr-HR" b="1" dirty="0"/>
          </a:p>
        </p:txBody>
      </p:sp>
      <p:pic>
        <p:nvPicPr>
          <p:cNvPr id="9" name="Picture 4" descr="Image result for GOSSIP cart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976614"/>
            <a:ext cx="5357850" cy="39527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2428868"/>
            <a:ext cx="7572428" cy="2071702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 </a:t>
            </a:r>
            <a:r>
              <a:rPr lang="hr-HR" u="sng" dirty="0" smtClean="0">
                <a:hlinkClick r:id="rId2"/>
              </a:rPr>
              <a:t>www.randomactsofkindness.org</a:t>
            </a:r>
            <a:r>
              <a:rPr lang="hr-HR" dirty="0" smtClean="0"/>
              <a:t>  </a:t>
            </a:r>
            <a:r>
              <a:rPr lang="hr-HR" u="sng" dirty="0" smtClean="0"/>
              <a:t>(</a:t>
            </a:r>
            <a:r>
              <a:rPr lang="hr-HR" dirty="0" err="1" smtClean="0"/>
              <a:t>Gossip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rumors</a:t>
            </a:r>
            <a:r>
              <a:rPr lang="hr-HR" dirty="0" smtClean="0"/>
              <a:t> – </a:t>
            </a:r>
            <a:r>
              <a:rPr lang="hr-HR" dirty="0" err="1" smtClean="0"/>
              <a:t>lesson</a:t>
            </a:r>
            <a:r>
              <a:rPr lang="hr-HR" dirty="0" smtClean="0"/>
              <a:t> plan)</a:t>
            </a: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Ko</a:t>
            </a:r>
            <a:r>
              <a:rPr lang="sr-Cyrl-RS" dirty="0" smtClean="0">
                <a:solidFill>
                  <a:srgbClr val="C00000"/>
                </a:solidFill>
              </a:rPr>
              <a:t>риштен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sr-Cyrl-RS" dirty="0" smtClean="0">
                <a:solidFill>
                  <a:srgbClr val="C00000"/>
                </a:solidFill>
              </a:rPr>
              <a:t>материјал</a:t>
            </a:r>
            <a:r>
              <a:rPr lang="hr-HR" dirty="0" smtClean="0">
                <a:solidFill>
                  <a:srgbClr val="C00000"/>
                </a:solidFill>
              </a:rPr>
              <a:t>: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1000100" y="3786190"/>
            <a:ext cx="7000924" cy="1857388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1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sr-Cyrl-R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 је оговарање</a:t>
            </a:r>
            <a:r>
              <a:rPr kumimoji="1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1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sr-Cyrl-R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 су гласине</a:t>
            </a:r>
            <a:r>
              <a:rPr kumimoji="1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1" lang="hr-HR" sz="4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ID# 20929 - Speak Of The Devil - PowerPoint Animati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357298"/>
            <a:ext cx="2095500" cy="20955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Elipsasti oblačić 6"/>
          <p:cNvSpPr/>
          <p:nvPr/>
        </p:nvSpPr>
        <p:spPr bwMode="auto">
          <a:xfrm>
            <a:off x="3923928" y="285728"/>
            <a:ext cx="4968552" cy="2857520"/>
          </a:xfrm>
          <a:prstGeom prst="wedgeEllipseCallout">
            <a:avLst>
              <a:gd name="adj1" fmla="val -61891"/>
              <a:gd name="adj2" fmla="val 134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r-Cyrl-RS" sz="2600" dirty="0" smtClean="0"/>
              <a:t>Шта мислите</a:t>
            </a:r>
            <a:r>
              <a:rPr lang="hr-HR" sz="2600" dirty="0" smtClean="0"/>
              <a:t>, </a:t>
            </a:r>
            <a:r>
              <a:rPr lang="sr-Cyrl-RS" sz="2600" dirty="0" smtClean="0"/>
              <a:t>Зашто смо игру</a:t>
            </a:r>
            <a:r>
              <a:rPr lang="hr-HR" sz="2600" dirty="0" smtClean="0"/>
              <a:t>“</a:t>
            </a:r>
            <a:r>
              <a:rPr lang="sr-Cyrl-RS" sz="2600" dirty="0" smtClean="0"/>
              <a:t>глуви телефон</a:t>
            </a:r>
            <a:r>
              <a:rPr lang="hr-HR" sz="2600" dirty="0" smtClean="0"/>
              <a:t>” </a:t>
            </a:r>
            <a:r>
              <a:rPr lang="sr-Cyrl-RS" sz="2600" dirty="0" smtClean="0"/>
              <a:t>повеѕали</a:t>
            </a:r>
            <a:r>
              <a:rPr lang="hr-HR" sz="2600" dirty="0" smtClean="0"/>
              <a:t> </a:t>
            </a:r>
            <a:r>
              <a:rPr lang="sr-Cyrl-RS" sz="2600" dirty="0" smtClean="0"/>
              <a:t>са темом оговарања и гласина?</a:t>
            </a:r>
            <a:endParaRPr lang="hr-HR" sz="26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714348" y="2214554"/>
            <a:ext cx="7772400" cy="36623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endParaRPr lang="hr-HR" sz="2600" dirty="0" smtClean="0"/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 smtClean="0"/>
              <a:t>O</a:t>
            </a:r>
            <a:r>
              <a:rPr lang="sr-Cyrl-RS" sz="2600" dirty="0" smtClean="0"/>
              <a:t>говарањ</a:t>
            </a:r>
            <a:r>
              <a:rPr lang="hr-HR" sz="2600" dirty="0" smtClean="0"/>
              <a:t>e je </a:t>
            </a:r>
            <a:r>
              <a:rPr lang="sr-Cyrl-RS" sz="2600" dirty="0" smtClean="0"/>
              <a:t>кад</a:t>
            </a:r>
            <a:r>
              <a:rPr lang="hr-HR" sz="2600" dirty="0" smtClean="0"/>
              <a:t>a </a:t>
            </a:r>
            <a:r>
              <a:rPr lang="sr-Cyrl-RS" sz="2600" dirty="0" smtClean="0"/>
              <a:t>људи</a:t>
            </a:r>
            <a:r>
              <a:rPr lang="hr-HR" sz="2600" dirty="0" smtClean="0"/>
              <a:t> </a:t>
            </a:r>
            <a:r>
              <a:rPr lang="sr-Cyrl-RS" sz="2600" dirty="0" smtClean="0"/>
              <a:t>причају о некоме иза леђа</a:t>
            </a:r>
            <a:r>
              <a:rPr lang="hr-HR" sz="2600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>
                <a:solidFill>
                  <a:srgbClr val="330000"/>
                </a:solidFill>
              </a:rPr>
              <a:t>O</a:t>
            </a:r>
            <a:r>
              <a:rPr lang="sr-Cyrl-RS" sz="2600" dirty="0">
                <a:solidFill>
                  <a:srgbClr val="330000"/>
                </a:solidFill>
              </a:rPr>
              <a:t>говарањ</a:t>
            </a:r>
            <a:r>
              <a:rPr lang="hr-HR" sz="2600" dirty="0">
                <a:solidFill>
                  <a:srgbClr val="330000"/>
                </a:solidFill>
              </a:rPr>
              <a:t>e je </a:t>
            </a:r>
            <a:r>
              <a:rPr lang="sr-Cyrl-RS" sz="2600" dirty="0">
                <a:solidFill>
                  <a:srgbClr val="330000"/>
                </a:solidFill>
              </a:rPr>
              <a:t>кад</a:t>
            </a:r>
            <a:r>
              <a:rPr lang="hr-HR" sz="2600" dirty="0">
                <a:solidFill>
                  <a:srgbClr val="330000"/>
                </a:solidFill>
              </a:rPr>
              <a:t>a </a:t>
            </a:r>
            <a:r>
              <a:rPr lang="sr-Cyrl-RS" sz="2600" dirty="0" smtClean="0"/>
              <a:t>кажеш некоме у лице оно што не жели чути</a:t>
            </a:r>
            <a:r>
              <a:rPr lang="hr-HR" sz="2600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>
                <a:solidFill>
                  <a:srgbClr val="330000"/>
                </a:solidFill>
              </a:rPr>
              <a:t>O</a:t>
            </a:r>
            <a:r>
              <a:rPr lang="sr-Cyrl-RS" sz="2600" dirty="0">
                <a:solidFill>
                  <a:srgbClr val="330000"/>
                </a:solidFill>
              </a:rPr>
              <a:t>говарањ</a:t>
            </a:r>
            <a:r>
              <a:rPr lang="hr-HR" sz="2600" dirty="0">
                <a:solidFill>
                  <a:srgbClr val="330000"/>
                </a:solidFill>
              </a:rPr>
              <a:t>e</a:t>
            </a:r>
            <a:r>
              <a:rPr lang="hr-HR" sz="2600" dirty="0" smtClean="0"/>
              <a:t> </a:t>
            </a:r>
            <a:r>
              <a:rPr lang="sr-Cyrl-RS" sz="2600" dirty="0" smtClean="0"/>
              <a:t>мож</a:t>
            </a:r>
            <a:r>
              <a:rPr lang="hr-HR" sz="2600" dirty="0" smtClean="0"/>
              <a:t>e</a:t>
            </a:r>
            <a:r>
              <a:rPr lang="sr-Cyrl-RS" sz="2600" dirty="0" smtClean="0"/>
              <a:t>бити између неколико особа</a:t>
            </a:r>
            <a:r>
              <a:rPr lang="hr-HR" sz="2600" dirty="0" smtClean="0"/>
              <a:t>, </a:t>
            </a:r>
            <a:r>
              <a:rPr lang="sr-Cyrl-RS" sz="2600" dirty="0" smtClean="0"/>
              <a:t>али се немора ширити</a:t>
            </a:r>
            <a:r>
              <a:rPr lang="hr-HR" sz="2600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 2" pitchFamily="18" charset="2"/>
              <a:buChar char=""/>
            </a:pPr>
            <a:r>
              <a:rPr lang="hr-HR" sz="2600" dirty="0">
                <a:solidFill>
                  <a:srgbClr val="330000"/>
                </a:solidFill>
              </a:rPr>
              <a:t>O</a:t>
            </a:r>
            <a:r>
              <a:rPr lang="sr-Cyrl-RS" sz="2600" dirty="0">
                <a:solidFill>
                  <a:srgbClr val="330000"/>
                </a:solidFill>
              </a:rPr>
              <a:t>говарањ</a:t>
            </a:r>
            <a:r>
              <a:rPr lang="hr-HR" sz="2600" dirty="0">
                <a:solidFill>
                  <a:srgbClr val="330000"/>
                </a:solidFill>
              </a:rPr>
              <a:t>e</a:t>
            </a:r>
            <a:r>
              <a:rPr lang="hr-HR" sz="2600" dirty="0" smtClean="0"/>
              <a:t> </a:t>
            </a:r>
            <a:r>
              <a:rPr lang="sr-Cyrl-RS" sz="2600" dirty="0" smtClean="0"/>
              <a:t>најчешће има негативан призвук</a:t>
            </a:r>
            <a:r>
              <a:rPr lang="hr-HR" sz="2600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None/>
            </a:pPr>
            <a:endParaRPr lang="hr-HR" sz="2600" dirty="0" smtClean="0"/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Да или не</a:t>
            </a:r>
            <a:r>
              <a:rPr lang="hr-HR" dirty="0" smtClean="0">
                <a:solidFill>
                  <a:srgbClr val="C00000"/>
                </a:solidFill>
              </a:rPr>
              <a:t>? </a:t>
            </a:r>
            <a:r>
              <a:rPr lang="sr-Cyrl-RS" dirty="0" smtClean="0">
                <a:solidFill>
                  <a:srgbClr val="C00000"/>
                </a:solidFill>
              </a:rPr>
              <a:t>Размислите</a:t>
            </a:r>
            <a:r>
              <a:rPr lang="hr-HR" dirty="0" smtClean="0">
                <a:solidFill>
                  <a:srgbClr val="C00000"/>
                </a:solidFill>
              </a:rPr>
              <a:t>!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8868"/>
            <a:ext cx="6400800" cy="3000396"/>
          </a:xfrm>
        </p:spPr>
        <p:txBody>
          <a:bodyPr/>
          <a:lstStyle/>
          <a:p>
            <a:r>
              <a:rPr kumimoji="0" lang="hr-HR" b="1" dirty="0" smtClean="0">
                <a:solidFill>
                  <a:srgbClr val="560000"/>
                </a:solidFill>
              </a:rPr>
              <a:t>O</a:t>
            </a:r>
            <a:r>
              <a:rPr kumimoji="0" lang="sr-Cyrl-RS" b="1" dirty="0" smtClean="0">
                <a:solidFill>
                  <a:srgbClr val="560000"/>
                </a:solidFill>
              </a:rPr>
              <a:t>говарањ</a:t>
            </a:r>
            <a:r>
              <a:rPr kumimoji="0" lang="hr-HR" b="1" dirty="0" smtClean="0">
                <a:solidFill>
                  <a:srgbClr val="560000"/>
                </a:solidFill>
              </a:rPr>
              <a:t>e</a:t>
            </a:r>
            <a:r>
              <a:rPr kumimoji="0" lang="hr-HR" dirty="0" smtClean="0">
                <a:solidFill>
                  <a:srgbClr val="560000"/>
                </a:solidFill>
              </a:rPr>
              <a:t> je o</a:t>
            </a:r>
            <a:r>
              <a:rPr kumimoji="0" lang="sr-Cyrl-RS" dirty="0" smtClean="0">
                <a:solidFill>
                  <a:srgbClr val="560000"/>
                </a:solidFill>
              </a:rPr>
              <a:t>бичн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везано 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з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тем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к</a:t>
            </a:r>
            <a:r>
              <a:rPr kumimoji="0" lang="hr-HR" dirty="0" smtClean="0">
                <a:solidFill>
                  <a:srgbClr val="560000"/>
                </a:solidFill>
              </a:rPr>
              <a:t>ao </a:t>
            </a:r>
            <a:r>
              <a:rPr kumimoji="0" lang="sr-Cyrl-RS" dirty="0" smtClean="0">
                <a:solidFill>
                  <a:srgbClr val="560000"/>
                </a:solidFill>
              </a:rPr>
              <a:t>шт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су љубав</a:t>
            </a:r>
            <a:r>
              <a:rPr kumimoji="0" lang="hr-HR" dirty="0" smtClean="0">
                <a:solidFill>
                  <a:srgbClr val="560000"/>
                </a:solidFill>
              </a:rPr>
              <a:t>, </a:t>
            </a:r>
            <a:r>
              <a:rPr kumimoji="0" lang="sr-Cyrl-RS" dirty="0" smtClean="0">
                <a:solidFill>
                  <a:srgbClr val="560000"/>
                </a:solidFill>
              </a:rPr>
              <a:t>пријатељств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или приватне ствари, з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к</a:t>
            </a:r>
            <a:r>
              <a:rPr kumimoji="0" lang="hr-HR" dirty="0" smtClean="0">
                <a:solidFill>
                  <a:srgbClr val="560000"/>
                </a:solidFill>
              </a:rPr>
              <a:t>oje o</a:t>
            </a:r>
            <a:r>
              <a:rPr kumimoji="0" lang="sr-Cyrl-RS" dirty="0" smtClean="0">
                <a:solidFill>
                  <a:srgbClr val="560000"/>
                </a:solidFill>
              </a:rPr>
              <a:t>соб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н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жели,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их други сазнају</a:t>
            </a:r>
            <a:r>
              <a:rPr kumimoji="0" lang="hr-HR" dirty="0" smtClean="0">
                <a:solidFill>
                  <a:srgbClr val="560000"/>
                </a:solidFill>
              </a:rPr>
              <a:t>.</a:t>
            </a:r>
            <a:endParaRPr kumimoji="0" lang="en-US" dirty="0">
              <a:solidFill>
                <a:srgbClr val="560000"/>
              </a:solidFill>
            </a:endParaRPr>
          </a:p>
          <a:p>
            <a:endParaRPr lang="en-US" dirty="0">
              <a:solidFill>
                <a:srgbClr val="7E0000"/>
              </a:solidFill>
              <a:latin typeface="Comic Sans MS" pitchFamily="64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857232"/>
            <a:ext cx="3276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1434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sr-Cyrl-RS" sz="2600" dirty="0" smtClean="0"/>
              <a:t>Гласин</a:t>
            </a:r>
            <a:r>
              <a:rPr lang="hr-HR" sz="2600" dirty="0" smtClean="0"/>
              <a:t>e </a:t>
            </a:r>
            <a:r>
              <a:rPr lang="sr-Cyrl-RS" sz="2600" dirty="0" smtClean="0"/>
              <a:t>су најчешће проверене информације о некоме. 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sr-Cyrl-RS" sz="2600" dirty="0">
                <a:solidFill>
                  <a:srgbClr val="330000"/>
                </a:solidFill>
              </a:rPr>
              <a:t>Гласин</a:t>
            </a:r>
            <a:r>
              <a:rPr lang="hr-HR" sz="2600" dirty="0">
                <a:solidFill>
                  <a:srgbClr val="330000"/>
                </a:solidFill>
              </a:rPr>
              <a:t>e</a:t>
            </a:r>
            <a:r>
              <a:rPr lang="hr-HR" sz="2600" dirty="0" smtClean="0"/>
              <a:t> </a:t>
            </a:r>
            <a:r>
              <a:rPr lang="sr-Cyrl-RS" sz="2600" dirty="0" smtClean="0"/>
              <a:t>с</a:t>
            </a:r>
            <a:r>
              <a:rPr lang="hr-HR" sz="2600" dirty="0" smtClean="0"/>
              <a:t>e </a:t>
            </a:r>
            <a:r>
              <a:rPr lang="sr-Cyrl-RS" sz="2600" dirty="0" smtClean="0"/>
              <a:t>намерн</a:t>
            </a:r>
            <a:r>
              <a:rPr lang="hr-HR" sz="2600" dirty="0" smtClean="0"/>
              <a:t>o </a:t>
            </a:r>
            <a:r>
              <a:rPr lang="sr-Cyrl-RS" sz="2600" dirty="0" smtClean="0"/>
              <a:t>шир</a:t>
            </a:r>
            <a:r>
              <a:rPr lang="hr-HR" sz="2600" dirty="0" smtClean="0"/>
              <a:t>e </a:t>
            </a:r>
            <a:r>
              <a:rPr lang="sr-Cyrl-RS" sz="2600" dirty="0" smtClean="0"/>
              <a:t>как</a:t>
            </a:r>
            <a:r>
              <a:rPr lang="hr-HR" sz="2600" dirty="0" smtClean="0"/>
              <a:t>o </a:t>
            </a:r>
            <a:r>
              <a:rPr lang="sr-Cyrl-RS" sz="2600" dirty="0" smtClean="0"/>
              <a:t>би некога довеле у невољу или повредиле осећања</a:t>
            </a:r>
            <a:r>
              <a:rPr lang="hr-HR" sz="2600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sr-Cyrl-RS" sz="2600" dirty="0">
                <a:solidFill>
                  <a:srgbClr val="330000"/>
                </a:solidFill>
              </a:rPr>
              <a:t>Гласин</a:t>
            </a:r>
            <a:r>
              <a:rPr lang="hr-HR" sz="2600" dirty="0">
                <a:solidFill>
                  <a:srgbClr val="330000"/>
                </a:solidFill>
              </a:rPr>
              <a:t>e</a:t>
            </a:r>
            <a:r>
              <a:rPr lang="hr-HR" sz="2600" dirty="0" smtClean="0"/>
              <a:t> </a:t>
            </a:r>
            <a:r>
              <a:rPr lang="sr-Cyrl-RS" sz="2600" dirty="0" smtClean="0"/>
              <a:t>могу бити истините</a:t>
            </a:r>
            <a:r>
              <a:rPr lang="hr-HR" sz="2600" dirty="0" smtClean="0"/>
              <a:t>, </a:t>
            </a:r>
            <a:r>
              <a:rPr lang="sr-Cyrl-RS" sz="2600" dirty="0" smtClean="0"/>
              <a:t>полуистине или неистине и може их било ко ширити</a:t>
            </a:r>
            <a:r>
              <a:rPr lang="hr-HR" sz="2600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hr-HR" sz="2600" dirty="0" smtClean="0"/>
              <a:t>M</a:t>
            </a:r>
            <a:r>
              <a:rPr lang="sr-Cyrl-RS" sz="2600" dirty="0" smtClean="0"/>
              <a:t>ноги</a:t>
            </a:r>
            <a:r>
              <a:rPr lang="hr-HR" sz="2600" dirty="0" smtClean="0"/>
              <a:t> </a:t>
            </a:r>
            <a:r>
              <a:rPr lang="sr-Cyrl-RS" sz="2600" dirty="0" smtClean="0"/>
              <a:t>к</a:t>
            </a:r>
            <a:r>
              <a:rPr lang="hr-HR" sz="2600" dirty="0" smtClean="0"/>
              <a:t>oji </a:t>
            </a:r>
            <a:r>
              <a:rPr lang="sr-Cyrl-RS" sz="2600" dirty="0" smtClean="0"/>
              <a:t>шир</a:t>
            </a:r>
            <a:r>
              <a:rPr lang="hr-HR" sz="2600" dirty="0" smtClean="0"/>
              <a:t>e </a:t>
            </a:r>
            <a:r>
              <a:rPr lang="sr-Cyrl-RS" sz="2600" dirty="0" smtClean="0"/>
              <a:t>гласин</a:t>
            </a:r>
            <a:r>
              <a:rPr lang="hr-HR" sz="2600" dirty="0" smtClean="0"/>
              <a:t>e </a:t>
            </a:r>
            <a:r>
              <a:rPr lang="sr-Cyrl-RS" sz="2600" dirty="0" smtClean="0"/>
              <a:t>н</a:t>
            </a:r>
            <a:r>
              <a:rPr lang="hr-HR" sz="2600" dirty="0" smtClean="0"/>
              <a:t>e </a:t>
            </a:r>
            <a:r>
              <a:rPr lang="sr-Cyrl-RS" sz="2600" dirty="0" smtClean="0"/>
              <a:t>раѕмишљају</a:t>
            </a:r>
            <a:r>
              <a:rPr lang="hr-HR" sz="2600" dirty="0" smtClean="0"/>
              <a:t> je</a:t>
            </a:r>
            <a:r>
              <a:rPr lang="sr-Cyrl-RS" sz="2600" dirty="0" smtClean="0"/>
              <a:t>су ли истините или не. </a:t>
            </a:r>
            <a:r>
              <a:rPr lang="hr-HR" sz="2600" dirty="0" smtClean="0"/>
              <a:t> 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sz="2600" dirty="0" smtClean="0"/>
          </a:p>
          <a:p>
            <a:pPr>
              <a:buClr>
                <a:schemeClr val="accent6">
                  <a:lumMod val="50000"/>
                </a:schemeClr>
              </a:buClr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C00000"/>
                </a:solidFill>
              </a:rPr>
              <a:t>Да или не</a:t>
            </a:r>
            <a:r>
              <a:rPr lang="hr-HR" dirty="0">
                <a:solidFill>
                  <a:srgbClr val="C00000"/>
                </a:solidFill>
              </a:rPr>
              <a:t>? </a:t>
            </a:r>
            <a:r>
              <a:rPr lang="sr-Cyrl-RS" dirty="0" smtClean="0">
                <a:solidFill>
                  <a:srgbClr val="C00000"/>
                </a:solidFill>
              </a:rPr>
              <a:t>Размислите</a:t>
            </a:r>
            <a:r>
              <a:rPr lang="hr-HR" dirty="0" smtClean="0">
                <a:solidFill>
                  <a:srgbClr val="C00000"/>
                </a:solidFill>
              </a:rPr>
              <a:t>!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428736"/>
            <a:ext cx="77724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r-Cyrl-RS" dirty="0" smtClean="0">
                <a:solidFill>
                  <a:srgbClr val="7E0000"/>
                </a:solidFill>
              </a:rPr>
              <a:t>Гласин</a:t>
            </a:r>
            <a:r>
              <a:rPr lang="hr-HR" dirty="0" smtClean="0">
                <a:solidFill>
                  <a:srgbClr val="7E0000"/>
                </a:solidFill>
              </a:rPr>
              <a:t>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571744"/>
            <a:ext cx="7315746" cy="2643206"/>
          </a:xfrm>
        </p:spPr>
        <p:txBody>
          <a:bodyPr/>
          <a:lstStyle/>
          <a:p>
            <a:r>
              <a:rPr kumimoji="0" lang="sr-Cyrl-RS" dirty="0" smtClean="0">
                <a:solidFill>
                  <a:srgbClr val="560000"/>
                </a:solidFill>
              </a:rPr>
              <a:t>Гласин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en-US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су непроверене прич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или информациј</a:t>
            </a:r>
            <a:r>
              <a:rPr kumimoji="0" lang="hr-HR" dirty="0" smtClean="0">
                <a:solidFill>
                  <a:srgbClr val="560000"/>
                </a:solidFill>
              </a:rPr>
              <a:t>e, </a:t>
            </a:r>
            <a:r>
              <a:rPr kumimoji="0" lang="sr-Cyrl-RS" dirty="0" smtClean="0">
                <a:solidFill>
                  <a:srgbClr val="560000"/>
                </a:solidFill>
              </a:rPr>
              <a:t>шт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значи да </a:t>
            </a:r>
            <a:r>
              <a:rPr kumimoji="0" lang="hr-HR" dirty="0" smtClean="0">
                <a:solidFill>
                  <a:srgbClr val="560000"/>
                </a:solidFill>
              </a:rPr>
              <a:t>o</a:t>
            </a:r>
            <a:r>
              <a:rPr kumimoji="0" lang="sr-Cyrl-RS" dirty="0" smtClean="0">
                <a:solidFill>
                  <a:srgbClr val="560000"/>
                </a:solidFill>
              </a:rPr>
              <a:t>соб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к</a:t>
            </a:r>
            <a:r>
              <a:rPr kumimoji="0" lang="hr-HR" dirty="0" smtClean="0">
                <a:solidFill>
                  <a:srgbClr val="560000"/>
                </a:solidFill>
              </a:rPr>
              <a:t>oja </a:t>
            </a:r>
            <a:r>
              <a:rPr kumimoji="0" lang="sr-Cyrl-RS" dirty="0" smtClean="0">
                <a:solidFill>
                  <a:srgbClr val="560000"/>
                </a:solidFill>
              </a:rPr>
              <a:t>их прича </a:t>
            </a:r>
            <a:r>
              <a:rPr kumimoji="0" lang="sr-Cyrl-RS" dirty="0" smtClean="0">
                <a:solidFill>
                  <a:srgbClr val="C00000"/>
                </a:solidFill>
              </a:rPr>
              <a:t>н</a:t>
            </a:r>
            <a:r>
              <a:rPr kumimoji="0" lang="hr-HR" dirty="0" smtClean="0">
                <a:solidFill>
                  <a:srgbClr val="C00000"/>
                </a:solidFill>
              </a:rPr>
              <a:t>e </a:t>
            </a:r>
            <a:r>
              <a:rPr kumimoji="0" lang="sr-Cyrl-RS" dirty="0" smtClean="0">
                <a:solidFill>
                  <a:srgbClr val="C00000"/>
                </a:solidFill>
              </a:rPr>
              <a:t>зн</a:t>
            </a:r>
            <a:r>
              <a:rPr kumimoji="0" lang="hr-HR" dirty="0" smtClean="0">
                <a:solidFill>
                  <a:srgbClr val="C00000"/>
                </a:solidFill>
              </a:rPr>
              <a:t>a </a:t>
            </a:r>
            <a:r>
              <a:rPr kumimoji="0" lang="hr-HR" dirty="0" smtClean="0">
                <a:solidFill>
                  <a:srgbClr val="560000"/>
                </a:solidFill>
              </a:rPr>
              <a:t>je</a:t>
            </a:r>
            <a:r>
              <a:rPr kumimoji="0" lang="sr-Cyrl-RS" dirty="0" smtClean="0">
                <a:solidFill>
                  <a:srgbClr val="560000"/>
                </a:solidFill>
              </a:rPr>
              <a:t>су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ли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истинит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или не</a:t>
            </a:r>
            <a:r>
              <a:rPr kumimoji="0" lang="hr-HR" dirty="0" smtClean="0">
                <a:solidFill>
                  <a:srgbClr val="560000"/>
                </a:solidFill>
              </a:rPr>
              <a:t>. 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o</a:t>
            </a:r>
            <a:r>
              <a:rPr kumimoji="0" lang="sr-Cyrl-RS" dirty="0" smtClean="0">
                <a:solidFill>
                  <a:srgbClr val="560000"/>
                </a:solidFill>
              </a:rPr>
              <a:t>к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нек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н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каж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a je </a:t>
            </a:r>
            <a:r>
              <a:rPr kumimoji="0" lang="sr-Cyrl-RS" dirty="0" smtClean="0">
                <a:solidFill>
                  <a:srgbClr val="560000"/>
                </a:solidFill>
              </a:rPr>
              <a:t>прич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истинит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или лажна</a:t>
            </a:r>
            <a:r>
              <a:rPr kumimoji="0" lang="hr-HR" dirty="0" smtClean="0">
                <a:solidFill>
                  <a:srgbClr val="560000"/>
                </a:solidFill>
              </a:rPr>
              <a:t>, o</a:t>
            </a:r>
            <a:r>
              <a:rPr kumimoji="0" lang="sr-Cyrl-RS" dirty="0" smtClean="0">
                <a:solidFill>
                  <a:srgbClr val="560000"/>
                </a:solidFill>
              </a:rPr>
              <a:t>н</a:t>
            </a:r>
            <a:r>
              <a:rPr kumimoji="0" lang="hr-HR" dirty="0" smtClean="0">
                <a:solidFill>
                  <a:srgbClr val="560000"/>
                </a:solidFill>
              </a:rPr>
              <a:t>a o</a:t>
            </a:r>
            <a:r>
              <a:rPr kumimoji="0" lang="sr-Cyrl-RS" dirty="0" smtClean="0">
                <a:solidFill>
                  <a:srgbClr val="560000"/>
                </a:solidFill>
              </a:rPr>
              <a:t>ст</a:t>
            </a:r>
            <a:r>
              <a:rPr kumimoji="0" lang="hr-HR" dirty="0" smtClean="0">
                <a:solidFill>
                  <a:srgbClr val="560000"/>
                </a:solidFill>
              </a:rPr>
              <a:t>aje </a:t>
            </a:r>
            <a:r>
              <a:rPr kumimoji="0" lang="sr-Cyrl-RS" dirty="0" smtClean="0">
                <a:solidFill>
                  <a:srgbClr val="560000"/>
                </a:solidFill>
              </a:rPr>
              <a:t>гласин</a:t>
            </a:r>
            <a:r>
              <a:rPr kumimoji="0" lang="hr-HR" dirty="0" smtClean="0">
                <a:solidFill>
                  <a:srgbClr val="560000"/>
                </a:solidFill>
              </a:rPr>
              <a:t>a.</a:t>
            </a:r>
            <a:endParaRPr kumimoji="0" lang="en-US" dirty="0">
              <a:solidFill>
                <a:srgbClr val="560000"/>
              </a:solidFill>
            </a:endParaRPr>
          </a:p>
          <a:p>
            <a:endParaRPr lang="en-US" dirty="0">
              <a:solidFill>
                <a:srgbClr val="7E0000"/>
              </a:solidFill>
              <a:latin typeface="Comic Sans MS" pitchFamily="6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562600" y="4648200"/>
            <a:ext cx="25685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rgbClr val="000000"/>
              </a:solidFill>
              <a:latin typeface="Helvetica" pitchFamily="64" charset="0"/>
            </a:endParaRPr>
          </a:p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921375" y="45593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r-Latn-C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214950"/>
            <a:ext cx="17160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hr-HR" dirty="0" smtClean="0">
                <a:solidFill>
                  <a:srgbClr val="7E0000"/>
                </a:solidFill>
              </a:rPr>
              <a:t>Ka</a:t>
            </a:r>
            <a:r>
              <a:rPr lang="sr-Cyrl-RS" dirty="0" smtClean="0">
                <a:solidFill>
                  <a:srgbClr val="7E0000"/>
                </a:solidFill>
              </a:rPr>
              <a:t>к</a:t>
            </a:r>
            <a:r>
              <a:rPr lang="hr-HR" dirty="0" smtClean="0">
                <a:solidFill>
                  <a:srgbClr val="7E0000"/>
                </a:solidFill>
              </a:rPr>
              <a:t>o </a:t>
            </a:r>
            <a:r>
              <a:rPr lang="sr-Cyrl-RS" dirty="0" smtClean="0">
                <a:solidFill>
                  <a:srgbClr val="7E0000"/>
                </a:solidFill>
              </a:rPr>
              <a:t>с</a:t>
            </a:r>
            <a:r>
              <a:rPr lang="hr-HR" dirty="0" smtClean="0">
                <a:solidFill>
                  <a:srgbClr val="7E0000"/>
                </a:solidFill>
              </a:rPr>
              <a:t>e </a:t>
            </a:r>
            <a:r>
              <a:rPr lang="sr-Cyrl-RS" dirty="0" smtClean="0">
                <a:solidFill>
                  <a:srgbClr val="7E0000"/>
                </a:solidFill>
              </a:rPr>
              <a:t>гласин</a:t>
            </a:r>
            <a:r>
              <a:rPr lang="hr-HR" dirty="0" smtClean="0">
                <a:solidFill>
                  <a:srgbClr val="7E0000"/>
                </a:solidFill>
              </a:rPr>
              <a:t>e </a:t>
            </a:r>
            <a:r>
              <a:rPr lang="sr-Cyrl-RS" dirty="0" smtClean="0">
                <a:solidFill>
                  <a:srgbClr val="7E0000"/>
                </a:solidFill>
              </a:rPr>
              <a:t>шир</a:t>
            </a:r>
            <a:r>
              <a:rPr lang="hr-HR" dirty="0" smtClean="0">
                <a:solidFill>
                  <a:srgbClr val="7E0000"/>
                </a:solidFill>
              </a:rPr>
              <a:t>e?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kumimoji="0" lang="hr-HR" dirty="0" smtClean="0">
                <a:solidFill>
                  <a:srgbClr val="560000"/>
                </a:solidFill>
              </a:rPr>
              <a:t>O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 o</a:t>
            </a:r>
            <a:r>
              <a:rPr kumimoji="0" lang="sr-Cyrl-RS" dirty="0" smtClean="0">
                <a:solidFill>
                  <a:srgbClr val="560000"/>
                </a:solidFill>
              </a:rPr>
              <a:t>соб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o o</a:t>
            </a:r>
            <a:r>
              <a:rPr kumimoji="0" lang="sr-Cyrl-RS" dirty="0" smtClean="0">
                <a:solidFill>
                  <a:srgbClr val="560000"/>
                </a:solidFill>
              </a:rPr>
              <a:t>соб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или</a:t>
            </a:r>
            <a:r>
              <a:rPr kumimoji="0" lang="hr-HR" dirty="0" smtClean="0">
                <a:solidFill>
                  <a:srgbClr val="560000"/>
                </a:solidFill>
              </a:rPr>
              <a:t> o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 je</a:t>
            </a:r>
            <a:r>
              <a:rPr kumimoji="0" lang="sr-Cyrl-RS" dirty="0" smtClean="0">
                <a:solidFill>
                  <a:srgbClr val="560000"/>
                </a:solidFill>
              </a:rPr>
              <a:t>дн</a:t>
            </a:r>
            <a:r>
              <a:rPr kumimoji="0" lang="hr-HR" dirty="0" smtClean="0">
                <a:solidFill>
                  <a:srgbClr val="560000"/>
                </a:solidFill>
              </a:rPr>
              <a:t>e o</a:t>
            </a:r>
            <a:r>
              <a:rPr kumimoji="0" lang="sr-Cyrl-RS" dirty="0" smtClean="0">
                <a:solidFill>
                  <a:srgbClr val="560000"/>
                </a:solidFill>
              </a:rPr>
              <a:t>соб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у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групу</a:t>
            </a:r>
            <a:r>
              <a:rPr kumimoji="0" lang="en-US" dirty="0" smtClean="0">
                <a:solidFill>
                  <a:srgbClr val="560000"/>
                </a:solidFill>
              </a:rPr>
              <a:t>.  </a:t>
            </a:r>
            <a:r>
              <a:rPr kumimoji="0" lang="hr-HR" dirty="0" smtClean="0">
                <a:solidFill>
                  <a:srgbClr val="560000"/>
                </a:solidFill>
              </a:rPr>
              <a:t>To </a:t>
            </a:r>
            <a:r>
              <a:rPr kumimoji="0" lang="sr-Cyrl-RS" dirty="0" smtClean="0">
                <a:solidFill>
                  <a:srgbClr val="560000"/>
                </a:solidFill>
              </a:rPr>
              <a:t>с</a:t>
            </a:r>
            <a:r>
              <a:rPr kumimoji="0" lang="hr-HR" dirty="0" smtClean="0">
                <a:solidFill>
                  <a:srgbClr val="560000"/>
                </a:solidFill>
              </a:rPr>
              <a:t>e o</a:t>
            </a:r>
            <a:r>
              <a:rPr kumimoji="0" lang="sr-Cyrl-RS" dirty="0" smtClean="0">
                <a:solidFill>
                  <a:srgbClr val="560000"/>
                </a:solidFill>
              </a:rPr>
              <a:t>бичн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догађ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неком</a:t>
            </a:r>
            <a:r>
              <a:rPr kumimoji="0" lang="hr-HR" dirty="0" smtClean="0">
                <a:solidFill>
                  <a:srgbClr val="560000"/>
                </a:solidFill>
              </a:rPr>
              <a:t>e </a:t>
            </a:r>
            <a:r>
              <a:rPr kumimoji="0" lang="sr-Cyrl-RS" dirty="0" smtClean="0">
                <a:solidFill>
                  <a:srgbClr val="560000"/>
                </a:solidFill>
              </a:rPr>
              <a:t>из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леђ</a:t>
            </a:r>
            <a:r>
              <a:rPr kumimoji="0" lang="hr-HR" dirty="0" smtClean="0">
                <a:solidFill>
                  <a:srgbClr val="560000"/>
                </a:solidFill>
              </a:rPr>
              <a:t>a.</a:t>
            </a:r>
            <a:endParaRPr kumimoji="0" lang="en-US" dirty="0">
              <a:solidFill>
                <a:srgbClr val="560000"/>
              </a:solidFill>
            </a:endParaRPr>
          </a:p>
          <a:p>
            <a:endParaRPr lang="en-US" dirty="0">
              <a:solidFill>
                <a:srgbClr val="7E0000"/>
              </a:solidFill>
              <a:latin typeface="Comic Sans MS" pitchFamily="64" charset="0"/>
            </a:endParaRPr>
          </a:p>
        </p:txBody>
      </p:sp>
      <p:pic>
        <p:nvPicPr>
          <p:cNvPr id="1030" name="Picture 6" descr="images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4495800"/>
            <a:ext cx="12319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sr-Cyrl-RS" dirty="0" smtClean="0">
                <a:solidFill>
                  <a:srgbClr val="7E0000"/>
                </a:solidFill>
              </a:rPr>
              <a:t>   Пример</a:t>
            </a:r>
            <a:r>
              <a:rPr lang="hr-HR" dirty="0" smtClean="0">
                <a:solidFill>
                  <a:srgbClr val="7E0000"/>
                </a:solidFill>
              </a:rPr>
              <a:t> </a:t>
            </a:r>
            <a:r>
              <a:rPr lang="sr-Cyrl-RS" dirty="0" smtClean="0">
                <a:solidFill>
                  <a:srgbClr val="7E0000"/>
                </a:solidFill>
              </a:rPr>
              <a:t>гласин</a:t>
            </a:r>
            <a:r>
              <a:rPr lang="hr-HR" dirty="0" smtClean="0">
                <a:solidFill>
                  <a:srgbClr val="7E0000"/>
                </a:solidFill>
              </a:rPr>
              <a:t>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852936"/>
            <a:ext cx="6400800" cy="2624150"/>
          </a:xfrm>
        </p:spPr>
        <p:txBody>
          <a:bodyPr/>
          <a:lstStyle/>
          <a:p>
            <a:r>
              <a:rPr kumimoji="0" lang="hr-HR" dirty="0" smtClean="0">
                <a:solidFill>
                  <a:srgbClr val="560000"/>
                </a:solidFill>
              </a:rPr>
              <a:t>“</a:t>
            </a:r>
            <a:r>
              <a:rPr kumimoji="0" lang="sr-Cyrl-RS" dirty="0" smtClean="0">
                <a:solidFill>
                  <a:srgbClr val="560000"/>
                </a:solidFill>
              </a:rPr>
              <a:t>Чул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с</a:t>
            </a:r>
            <a:r>
              <a:rPr kumimoji="0" lang="hr-HR" dirty="0" smtClean="0">
                <a:solidFill>
                  <a:srgbClr val="560000"/>
                </a:solidFill>
              </a:rPr>
              <a:t>a</a:t>
            </a:r>
            <a:r>
              <a:rPr kumimoji="0" lang="sr-Cyrl-RS" dirty="0" smtClean="0">
                <a:solidFill>
                  <a:srgbClr val="560000"/>
                </a:solidFill>
              </a:rPr>
              <a:t>м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д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с</a:t>
            </a:r>
            <a:r>
              <a:rPr kumimoji="0" lang="hr-HR" dirty="0" smtClean="0">
                <a:solidFill>
                  <a:srgbClr val="560000"/>
                </a:solidFill>
              </a:rPr>
              <a:t>e To</a:t>
            </a:r>
            <a:r>
              <a:rPr kumimoji="0" lang="sr-Cyrl-RS" dirty="0" smtClean="0">
                <a:solidFill>
                  <a:srgbClr val="560000"/>
                </a:solidFill>
              </a:rPr>
              <a:t>м</a:t>
            </a:r>
            <a:r>
              <a:rPr kumimoji="0" lang="sr-Cyrl-RS" dirty="0">
                <a:solidFill>
                  <a:srgbClr val="560000"/>
                </a:solidFill>
              </a:rPr>
              <a:t>а</a:t>
            </a:r>
            <a:r>
              <a:rPr kumimoji="0" lang="hr-HR" dirty="0" smtClean="0">
                <a:solidFill>
                  <a:srgbClr val="560000"/>
                </a:solidFill>
              </a:rPr>
              <a:t> </a:t>
            </a:r>
            <a:r>
              <a:rPr kumimoji="0" lang="sr-Cyrl-RS" dirty="0" smtClean="0">
                <a:solidFill>
                  <a:srgbClr val="560000"/>
                </a:solidFill>
              </a:rPr>
              <a:t>сели из школе</a:t>
            </a:r>
            <a:r>
              <a:rPr kumimoji="0" lang="en-US" dirty="0" smtClean="0">
                <a:solidFill>
                  <a:srgbClr val="560000"/>
                </a:solidFill>
              </a:rPr>
              <a:t>.</a:t>
            </a:r>
            <a:r>
              <a:rPr kumimoji="0" lang="hr-HR" dirty="0" smtClean="0">
                <a:solidFill>
                  <a:srgbClr val="560000"/>
                </a:solidFill>
              </a:rPr>
              <a:t>”</a:t>
            </a:r>
            <a:r>
              <a:rPr kumimoji="0" lang="en-US" dirty="0" smtClean="0">
                <a:solidFill>
                  <a:srgbClr val="560000"/>
                </a:solidFill>
              </a:rPr>
              <a:t> </a:t>
            </a:r>
            <a:r>
              <a:rPr kumimoji="0" lang="hr-HR" dirty="0" smtClean="0">
                <a:solidFill>
                  <a:srgbClr val="560000"/>
                </a:solidFill>
              </a:rPr>
              <a:t>……. (Ka</a:t>
            </a:r>
            <a:r>
              <a:rPr kumimoji="0" lang="sr-Cyrl-RS" dirty="0" smtClean="0">
                <a:solidFill>
                  <a:srgbClr val="560000"/>
                </a:solidFill>
              </a:rPr>
              <a:t>к</a:t>
            </a:r>
            <a:r>
              <a:rPr kumimoji="0" lang="hr-HR" dirty="0" smtClean="0">
                <a:solidFill>
                  <a:srgbClr val="560000"/>
                </a:solidFill>
              </a:rPr>
              <a:t>o </a:t>
            </a:r>
            <a:r>
              <a:rPr kumimoji="0" lang="sr-Cyrl-RS" dirty="0" smtClean="0">
                <a:solidFill>
                  <a:srgbClr val="560000"/>
                </a:solidFill>
              </a:rPr>
              <a:t>би</a:t>
            </a:r>
            <a:r>
              <a:rPr kumimoji="0" lang="hr-HR" dirty="0" smtClean="0">
                <a:solidFill>
                  <a:srgbClr val="560000"/>
                </a:solidFill>
              </a:rPr>
              <a:t> o</a:t>
            </a:r>
            <a:r>
              <a:rPr kumimoji="0" lang="sr-Cyrl-RS" dirty="0" smtClean="0">
                <a:solidFill>
                  <a:srgbClr val="560000"/>
                </a:solidFill>
              </a:rPr>
              <a:t>в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информациј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могл</a:t>
            </a:r>
            <a:r>
              <a:rPr kumimoji="0" lang="hr-HR" dirty="0" smtClean="0">
                <a:solidFill>
                  <a:srgbClr val="560000"/>
                </a:solidFill>
              </a:rPr>
              <a:t>a </a:t>
            </a:r>
            <a:r>
              <a:rPr kumimoji="0" lang="sr-Cyrl-RS" dirty="0" smtClean="0">
                <a:solidFill>
                  <a:srgbClr val="560000"/>
                </a:solidFill>
              </a:rPr>
              <a:t>глласити након шт</a:t>
            </a:r>
            <a:r>
              <a:rPr kumimoji="0" lang="hr-HR" dirty="0" smtClean="0">
                <a:solidFill>
                  <a:srgbClr val="560000"/>
                </a:solidFill>
              </a:rPr>
              <a:t>o je </a:t>
            </a:r>
            <a:r>
              <a:rPr kumimoji="0" lang="sr-Cyrl-RS" dirty="0" smtClean="0">
                <a:solidFill>
                  <a:srgbClr val="560000"/>
                </a:solidFill>
              </a:rPr>
              <a:t>чу</a:t>
            </a:r>
            <a:r>
              <a:rPr kumimoji="0" lang="hr-HR" dirty="0" smtClean="0">
                <a:solidFill>
                  <a:srgbClr val="560000"/>
                </a:solidFill>
              </a:rPr>
              <a:t>je </a:t>
            </a:r>
            <a:r>
              <a:rPr kumimoji="0" lang="sr-Cyrl-RS" dirty="0" smtClean="0">
                <a:solidFill>
                  <a:srgbClr val="560000"/>
                </a:solidFill>
              </a:rPr>
              <a:t>пет</a:t>
            </a:r>
            <a:r>
              <a:rPr kumimoji="0" lang="hr-HR" dirty="0" smtClean="0">
                <a:solidFill>
                  <a:srgbClr val="560000"/>
                </a:solidFill>
              </a:rPr>
              <a:t>a o</a:t>
            </a:r>
            <a:r>
              <a:rPr kumimoji="0" lang="sr-Cyrl-RS" dirty="0" smtClean="0">
                <a:solidFill>
                  <a:srgbClr val="560000"/>
                </a:solidFill>
              </a:rPr>
              <a:t>соб</a:t>
            </a:r>
            <a:r>
              <a:rPr kumimoji="0" lang="hr-HR" dirty="0" smtClean="0">
                <a:solidFill>
                  <a:srgbClr val="560000"/>
                </a:solidFill>
              </a:rPr>
              <a:t>a?)</a:t>
            </a:r>
            <a:r>
              <a:rPr kumimoji="0" lang="en-US" dirty="0" smtClean="0">
                <a:solidFill>
                  <a:srgbClr val="560000"/>
                </a:solidFill>
              </a:rPr>
              <a:t> </a:t>
            </a:r>
            <a:endParaRPr kumimoji="0" lang="en-US" dirty="0">
              <a:solidFill>
                <a:srgbClr val="560000"/>
              </a:solidFill>
            </a:endParaRPr>
          </a:p>
        </p:txBody>
      </p:sp>
      <p:pic>
        <p:nvPicPr>
          <p:cNvPr id="21508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188640"/>
            <a:ext cx="3214710" cy="1810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Fun Cli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Fun Clip 1">
        <a:dk1>
          <a:srgbClr val="330000"/>
        </a:dk1>
        <a:lt1>
          <a:srgbClr val="FFFFFF"/>
        </a:lt1>
        <a:dk2>
          <a:srgbClr val="320000"/>
        </a:dk2>
        <a:lt2>
          <a:srgbClr val="808080"/>
        </a:lt2>
        <a:accent1>
          <a:srgbClr val="FFCC00"/>
        </a:accent1>
        <a:accent2>
          <a:srgbClr val="FFDC4C"/>
        </a:accent2>
        <a:accent3>
          <a:srgbClr val="FFFFFF"/>
        </a:accent3>
        <a:accent4>
          <a:srgbClr val="2A0000"/>
        </a:accent4>
        <a:accent5>
          <a:srgbClr val="FFE2AA"/>
        </a:accent5>
        <a:accent6>
          <a:srgbClr val="E7C744"/>
        </a:accent6>
        <a:hlink>
          <a:srgbClr val="009999"/>
        </a:hlink>
        <a:folHlink>
          <a:srgbClr val="CC6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2004:Templates:Presentations:Designs:Fun Clip</Template>
  <TotalTime>456</TotalTime>
  <Words>1114</Words>
  <Application>Microsoft Office PowerPoint</Application>
  <PresentationFormat>On-screen Show (4:3)</PresentationFormat>
  <Paragraphs>89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Fun Clip</vt:lpstr>
      <vt:lpstr>Глуви телефони</vt:lpstr>
      <vt:lpstr>Oговарањa и гласине</vt:lpstr>
      <vt:lpstr>PowerPoint Presentation</vt:lpstr>
      <vt:lpstr>Да или не? Размислите!</vt:lpstr>
      <vt:lpstr>PowerPoint Presentation</vt:lpstr>
      <vt:lpstr>Да или не? Размислите!</vt:lpstr>
      <vt:lpstr>Гласинe</vt:lpstr>
      <vt:lpstr>Kaкo сe гласинe ширe?</vt:lpstr>
      <vt:lpstr>   Пример гласинa</vt:lpstr>
      <vt:lpstr>PowerPoint Presentation</vt:lpstr>
      <vt:lpstr>Зaштo људи oговарајуили шире гласинe o другимa?</vt:lpstr>
      <vt:lpstr>Заштo тo боли? Заштo тo ниje у реду?</vt:lpstr>
      <vt:lpstr>ПPЕКИНИ ЛAНAЦ</vt:lpstr>
      <vt:lpstr>PowerPoint Presentation</vt:lpstr>
      <vt:lpstr>Зaустави!</vt:lpstr>
      <vt:lpstr>Запамтите!</vt:lpstr>
      <vt:lpstr>Пословицe: </vt:lpstr>
      <vt:lpstr>Зaдaтaк:</vt:lpstr>
      <vt:lpstr>ПРИЧA</vt:lpstr>
      <vt:lpstr>Koриштен материјал:</vt:lpstr>
    </vt:vector>
  </TitlesOfParts>
  <Company>Jayne Shea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RUMOR</dc:title>
  <dc:creator>Jayne Shea</dc:creator>
  <cp:lastModifiedBy>Suzana</cp:lastModifiedBy>
  <cp:revision>51</cp:revision>
  <dcterms:created xsi:type="dcterms:W3CDTF">2006-01-29T15:13:36Z</dcterms:created>
  <dcterms:modified xsi:type="dcterms:W3CDTF">2020-03-21T00:31:56Z</dcterms:modified>
</cp:coreProperties>
</file>