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4"/>
  </p:notesMasterIdLst>
  <p:sldIdLst>
    <p:sldId id="318" r:id="rId2"/>
    <p:sldId id="35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DC37FAB-03C9-437D-8335-E93000E38CA9}">
          <p14:sldIdLst/>
        </p14:section>
        <p14:section name="Untitled Section" id="{1FC2E79A-F906-45C6-ADFA-BA342920867B}">
          <p14:sldIdLst/>
        </p14:section>
        <p14:section name="Untitled Section" id="{3C400E76-7B4B-47E4-9EF1-E5F2CB38D499}">
          <p14:sldIdLst>
            <p14:sldId id="318"/>
          </p14:sldIdLst>
        </p14:section>
        <p14:section name="Untitled Section" id="{B55F88A6-F9BC-48A3-8F15-5DD169DA5374}">
          <p14:sldIdLst>
            <p14:sldId id="350"/>
          </p14:sldIdLst>
        </p14:section>
        <p14:section name="Untitled Section" id="{3612E5C7-3316-4BA0-97A6-D76773E7AFDB}">
          <p14:sldIdLst/>
        </p14:section>
        <p14:section name="Untitled Section" id="{8BEF2CB0-F698-467B-B88F-0F2BFD52A589}">
          <p14:sldIdLst/>
        </p14:section>
        <p14:section name="Untitled Section" id="{0E409D9F-921B-4A6B-818C-CE3BB83164E8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my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57"/>
    <a:srgbClr val="FF3399"/>
    <a:srgbClr val="6F2166"/>
    <a:srgbClr val="FF6699"/>
    <a:srgbClr val="BE3885"/>
    <a:srgbClr val="A32CA6"/>
    <a:srgbClr val="000066"/>
    <a:srgbClr val="95BACD"/>
    <a:srgbClr val="2B889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61101" autoAdjust="0"/>
  </p:normalViewPr>
  <p:slideViewPr>
    <p:cSldViewPr>
      <p:cViewPr>
        <p:scale>
          <a:sx n="50" d="100"/>
          <a:sy n="50" d="100"/>
        </p:scale>
        <p:origin x="-1818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414"/>
    </p:cViewPr>
  </p:sorterViewPr>
  <p:notesViewPr>
    <p:cSldViewPr>
      <p:cViewPr varScale="1">
        <p:scale>
          <a:sx n="64" d="100"/>
          <a:sy n="64" d="100"/>
        </p:scale>
        <p:origin x="-26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2E37F-DEEC-474B-AEB6-E682F88FE87F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5ABE0-29D0-4C7A-96E4-2FA4A48A03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8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D9D8-0798-4DC5-93F3-7DBE615351F1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DD73-1590-4334-BF4E-A3EB3BFAC1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D9D8-0798-4DC5-93F3-7DBE615351F1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DD73-1590-4334-BF4E-A3EB3BFAC1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D9D8-0798-4DC5-93F3-7DBE615351F1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DD73-1590-4334-BF4E-A3EB3BFAC1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D9D8-0798-4DC5-93F3-7DBE615351F1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DD73-1590-4334-BF4E-A3EB3BFAC1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962526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D9D8-0798-4DC5-93F3-7DBE615351F1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DD73-1590-4334-BF4E-A3EB3BFAC1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D9D8-0798-4DC5-93F3-7DBE615351F1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DD73-1590-4334-BF4E-A3EB3BFAC1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D9D8-0798-4DC5-93F3-7DBE615351F1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DD73-1590-4334-BF4E-A3EB3BFAC1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D9D8-0798-4DC5-93F3-7DBE615351F1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DD73-1590-4334-BF4E-A3EB3BFAC1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D9D8-0798-4DC5-93F3-7DBE615351F1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DD73-1590-4334-BF4E-A3EB3BFAC1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2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D9D8-0798-4DC5-93F3-7DBE615351F1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DD73-1590-4334-BF4E-A3EB3BFAC1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D9D8-0798-4DC5-93F3-7DBE615351F1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DD73-1590-4334-BF4E-A3EB3BFAC1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239D9D8-0798-4DC5-93F3-7DBE615351F1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F15DD73-1590-4334-BF4E-A3EB3BFAC1D3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338FAF"/>
            </a:gs>
            <a:gs pos="15000">
              <a:srgbClr val="80CCFF"/>
            </a:gs>
            <a:gs pos="7000">
              <a:srgbClr val="99CCFF"/>
            </a:gs>
            <a:gs pos="20000">
              <a:srgbClr val="CCFFFF"/>
            </a:gs>
            <a:gs pos="41000">
              <a:srgbClr val="9999FF"/>
            </a:gs>
            <a:gs pos="78500">
              <a:srgbClr val="A998E4"/>
            </a:gs>
            <a:gs pos="65000">
              <a:srgbClr val="5396C9"/>
            </a:gs>
            <a:gs pos="99000">
              <a:srgbClr val="FFCCFF"/>
            </a:gs>
            <a:gs pos="99000">
              <a:schemeClr val="accent1">
                <a:lumMod val="40000"/>
                <a:lumOff val="60000"/>
              </a:schemeClr>
            </a:gs>
            <a:gs pos="100000">
              <a:srgbClr val="00669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prirucnik_roditelj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994" r="9352" b="21304"/>
          <a:stretch/>
        </p:blipFill>
        <p:spPr bwMode="auto">
          <a:xfrm>
            <a:off x="114123" y="384465"/>
            <a:ext cx="5472608" cy="4258097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301208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Cyrl-R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ЖИЉЦИ  ИЗ ШКОЛЕ  ЦЕО ЖИВОТ  БОЛЕ.</a:t>
            </a:r>
            <a:endParaRPr lang="sr-Cyrl-R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708205"/>
              </p:ext>
            </p:extLst>
          </p:nvPr>
        </p:nvGraphicFramePr>
        <p:xfrm>
          <a:off x="7308304" y="5075606"/>
          <a:ext cx="111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Packager Shell Object" showAsIcon="1" r:id="rId3" imgW="1117800" imgH="685800" progId="Package">
                  <p:embed/>
                </p:oleObj>
              </mc:Choice>
              <mc:Fallback>
                <p:oleObj name="Packager Shell Object" showAsIcon="1" r:id="rId3" imgW="1117800" imgH="685800" progId="Packag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5075606"/>
                        <a:ext cx="1117600" cy="685800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76672"/>
            <a:ext cx="9144000" cy="52629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sr-Cyrl-R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Нема ништа опасније од </a:t>
            </a:r>
            <a:endParaRPr lang="sr-Cyrl-RS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sr-Cyrl-R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доброг </a:t>
            </a:r>
            <a:r>
              <a:rPr lang="sr-Cyrl-R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савета </a:t>
            </a:r>
            <a:endParaRPr lang="sr-Cyrl-RS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sr-Cyrl-R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пропраћеног </a:t>
            </a:r>
            <a:r>
              <a:rPr lang="sr-Cyrl-R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лошим </a:t>
            </a:r>
            <a:endParaRPr lang="sr-Cyrl-RS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sr-Cyrl-R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примером</a:t>
            </a:r>
            <a:r>
              <a:rPr lang="sr-Cyrl-R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sr-Cyrl-R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1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14594</TotalTime>
  <Words>17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Horizon</vt:lpstr>
      <vt:lpstr>Packager Shell Object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Батине</dc:title>
  <dc:creator>Jimmy</dc:creator>
  <cp:lastModifiedBy>Suzana</cp:lastModifiedBy>
  <cp:revision>2255</cp:revision>
  <dcterms:created xsi:type="dcterms:W3CDTF">2012-01-11T20:33:02Z</dcterms:created>
  <dcterms:modified xsi:type="dcterms:W3CDTF">2014-08-14T19:38:56Z</dcterms:modified>
</cp:coreProperties>
</file>